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0"/>
  </p:notesMasterIdLst>
  <p:handoutMasterIdLst>
    <p:handoutMasterId r:id="rId21"/>
  </p:handoutMasterIdLst>
  <p:sldIdLst>
    <p:sldId id="329" r:id="rId2"/>
    <p:sldId id="257" r:id="rId3"/>
    <p:sldId id="258" r:id="rId4"/>
    <p:sldId id="297" r:id="rId5"/>
    <p:sldId id="379" r:id="rId6"/>
    <p:sldId id="369" r:id="rId7"/>
    <p:sldId id="263" r:id="rId8"/>
    <p:sldId id="370" r:id="rId9"/>
    <p:sldId id="294" r:id="rId10"/>
    <p:sldId id="375" r:id="rId11"/>
    <p:sldId id="380" r:id="rId12"/>
    <p:sldId id="384" r:id="rId13"/>
    <p:sldId id="385" r:id="rId14"/>
    <p:sldId id="382" r:id="rId15"/>
    <p:sldId id="376" r:id="rId16"/>
    <p:sldId id="378" r:id="rId17"/>
    <p:sldId id="374" r:id="rId18"/>
    <p:sldId id="386" r:id="rId1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37A157-39D6-4D52-9140-24803E0E380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766A4D2-42C5-4B47-B0B1-32284D503F51}">
      <dgm:prSet/>
      <dgm:spPr/>
      <dgm:t>
        <a:bodyPr/>
        <a:lstStyle/>
        <a:p>
          <a:r>
            <a:rPr lang="en-US"/>
            <a:t>Finance:  </a:t>
          </a:r>
        </a:p>
      </dgm:t>
    </dgm:pt>
    <dgm:pt modelId="{D5AD2552-60E3-441F-8564-245DA923BB6B}" type="parTrans" cxnId="{73B97FB2-4F73-4E1D-8B5D-772FAFC5720B}">
      <dgm:prSet/>
      <dgm:spPr/>
      <dgm:t>
        <a:bodyPr/>
        <a:lstStyle/>
        <a:p>
          <a:endParaRPr lang="en-US"/>
        </a:p>
      </dgm:t>
    </dgm:pt>
    <dgm:pt modelId="{A4DA3CAB-8221-4096-A590-219D64BFDBE4}" type="sibTrans" cxnId="{73B97FB2-4F73-4E1D-8B5D-772FAFC5720B}">
      <dgm:prSet/>
      <dgm:spPr/>
      <dgm:t>
        <a:bodyPr/>
        <a:lstStyle/>
        <a:p>
          <a:endParaRPr lang="en-US"/>
        </a:p>
      </dgm:t>
    </dgm:pt>
    <dgm:pt modelId="{99BCD1E4-5BBA-4C8E-A9E2-EB9648267C91}">
      <dgm:prSet/>
      <dgm:spPr/>
      <dgm:t>
        <a:bodyPr/>
        <a:lstStyle/>
        <a:p>
          <a:r>
            <a:rPr lang="en-US"/>
            <a:t>Employee of the University of Florida </a:t>
          </a:r>
        </a:p>
      </dgm:t>
    </dgm:pt>
    <dgm:pt modelId="{3EB85602-F909-4271-9B8E-5935FC10E427}" type="parTrans" cxnId="{6BD4EB51-BCB0-4EFB-B5F8-AB7EEE044DAC}">
      <dgm:prSet/>
      <dgm:spPr/>
      <dgm:t>
        <a:bodyPr/>
        <a:lstStyle/>
        <a:p>
          <a:endParaRPr lang="en-US"/>
        </a:p>
      </dgm:t>
    </dgm:pt>
    <dgm:pt modelId="{59EE4980-5582-42AA-AC14-29D89136629F}" type="sibTrans" cxnId="{6BD4EB51-BCB0-4EFB-B5F8-AB7EEE044DAC}">
      <dgm:prSet/>
      <dgm:spPr/>
      <dgm:t>
        <a:bodyPr/>
        <a:lstStyle/>
        <a:p>
          <a:endParaRPr lang="en-US"/>
        </a:p>
      </dgm:t>
    </dgm:pt>
    <dgm:pt modelId="{E21511FB-89F9-4CB1-AA68-EED84C301D72}">
      <dgm:prSet/>
      <dgm:spPr/>
      <dgm:t>
        <a:bodyPr/>
        <a:lstStyle/>
        <a:p>
          <a:r>
            <a:rPr lang="en-US" dirty="0"/>
            <a:t>Associations:</a:t>
          </a:r>
        </a:p>
      </dgm:t>
    </dgm:pt>
    <dgm:pt modelId="{7D1220F6-42CB-4F0A-A442-754D121E4897}" type="parTrans" cxnId="{92755265-3B7A-4203-99C9-5E424FF65F21}">
      <dgm:prSet/>
      <dgm:spPr/>
      <dgm:t>
        <a:bodyPr/>
        <a:lstStyle/>
        <a:p>
          <a:endParaRPr lang="en-US"/>
        </a:p>
      </dgm:t>
    </dgm:pt>
    <dgm:pt modelId="{70CC2121-DE56-4E0C-9D3A-897C1D22B2A1}" type="sibTrans" cxnId="{92755265-3B7A-4203-99C9-5E424FF65F21}">
      <dgm:prSet/>
      <dgm:spPr/>
      <dgm:t>
        <a:bodyPr/>
        <a:lstStyle/>
        <a:p>
          <a:endParaRPr lang="en-US"/>
        </a:p>
      </dgm:t>
    </dgm:pt>
    <dgm:pt modelId="{F2242438-E22C-498B-BEAB-AF2CB3DF9710}">
      <dgm:prSet/>
      <dgm:spPr/>
      <dgm:t>
        <a:bodyPr/>
        <a:lstStyle/>
        <a:p>
          <a:r>
            <a:rPr lang="en-US" dirty="0"/>
            <a:t>American Psychiatric Association</a:t>
          </a:r>
        </a:p>
      </dgm:t>
    </dgm:pt>
    <dgm:pt modelId="{E20C1AEF-6757-41C7-92B5-7CE99845859D}" type="parTrans" cxnId="{0A8579E6-5A22-46B8-BD0E-3E2FAF36A3B3}">
      <dgm:prSet/>
      <dgm:spPr/>
      <dgm:t>
        <a:bodyPr/>
        <a:lstStyle/>
        <a:p>
          <a:endParaRPr lang="en-US"/>
        </a:p>
      </dgm:t>
    </dgm:pt>
    <dgm:pt modelId="{268C6462-0283-406C-A345-22CC9320DB80}" type="sibTrans" cxnId="{0A8579E6-5A22-46B8-BD0E-3E2FAF36A3B3}">
      <dgm:prSet/>
      <dgm:spPr/>
      <dgm:t>
        <a:bodyPr/>
        <a:lstStyle/>
        <a:p>
          <a:endParaRPr lang="en-US"/>
        </a:p>
      </dgm:t>
    </dgm:pt>
    <dgm:pt modelId="{9382A6A8-15AD-4C95-9861-32C64EFBDAAB}">
      <dgm:prSet/>
      <dgm:spPr/>
      <dgm:t>
        <a:bodyPr/>
        <a:lstStyle/>
        <a:p>
          <a:r>
            <a:rPr lang="en-US"/>
            <a:t>Opinion</a:t>
          </a:r>
        </a:p>
      </dgm:t>
    </dgm:pt>
    <dgm:pt modelId="{FC258A02-781B-4D32-8252-F23CECB935AE}" type="parTrans" cxnId="{BB58C85A-DE0A-4262-99F8-DA94EF492243}">
      <dgm:prSet/>
      <dgm:spPr/>
      <dgm:t>
        <a:bodyPr/>
        <a:lstStyle/>
        <a:p>
          <a:endParaRPr lang="en-US"/>
        </a:p>
      </dgm:t>
    </dgm:pt>
    <dgm:pt modelId="{75BDC77A-C988-42ED-91A2-FCB2F8088FB5}" type="sibTrans" cxnId="{BB58C85A-DE0A-4262-99F8-DA94EF492243}">
      <dgm:prSet/>
      <dgm:spPr/>
      <dgm:t>
        <a:bodyPr/>
        <a:lstStyle/>
        <a:p>
          <a:endParaRPr lang="en-US"/>
        </a:p>
      </dgm:t>
    </dgm:pt>
    <dgm:pt modelId="{AED9CFA9-98CC-4395-9F26-5E254856F790}">
      <dgm:prSet/>
      <dgm:spPr/>
      <dgm:t>
        <a:bodyPr/>
        <a:lstStyle/>
        <a:p>
          <a:r>
            <a:rPr lang="en-US"/>
            <a:t>Solely my own and does not represent a group</a:t>
          </a:r>
        </a:p>
      </dgm:t>
    </dgm:pt>
    <dgm:pt modelId="{C1ABB7E4-7CAD-4C0E-908E-7AC259942648}" type="parTrans" cxnId="{EC415C56-11A1-4E20-805D-BDD66E193127}">
      <dgm:prSet/>
      <dgm:spPr/>
      <dgm:t>
        <a:bodyPr/>
        <a:lstStyle/>
        <a:p>
          <a:endParaRPr lang="en-US"/>
        </a:p>
      </dgm:t>
    </dgm:pt>
    <dgm:pt modelId="{CEDE4044-3F1C-412A-BD57-CD0C968CCCA8}" type="sibTrans" cxnId="{EC415C56-11A1-4E20-805D-BDD66E193127}">
      <dgm:prSet/>
      <dgm:spPr/>
      <dgm:t>
        <a:bodyPr/>
        <a:lstStyle/>
        <a:p>
          <a:endParaRPr lang="en-US"/>
        </a:p>
      </dgm:t>
    </dgm:pt>
    <dgm:pt modelId="{5B8A59D5-DF5E-4761-AE3F-74FEA6E05587}" type="pres">
      <dgm:prSet presAssocID="{7037A157-39D6-4D52-9140-24803E0E380B}" presName="root" presStyleCnt="0">
        <dgm:presLayoutVars>
          <dgm:dir/>
          <dgm:resizeHandles val="exact"/>
        </dgm:presLayoutVars>
      </dgm:prSet>
      <dgm:spPr/>
    </dgm:pt>
    <dgm:pt modelId="{D288345F-DC8C-4038-8BC3-E445B0C9C1E1}" type="pres">
      <dgm:prSet presAssocID="{7766A4D2-42C5-4B47-B0B1-32284D503F51}" presName="compNode" presStyleCnt="0"/>
      <dgm:spPr/>
    </dgm:pt>
    <dgm:pt modelId="{35F1761C-3206-4A52-B190-E859061D3A5A}" type="pres">
      <dgm:prSet presAssocID="{7766A4D2-42C5-4B47-B0B1-32284D503F51}" presName="bgRect" presStyleLbl="bgShp" presStyleIdx="0" presStyleCnt="3"/>
      <dgm:spPr/>
    </dgm:pt>
    <dgm:pt modelId="{B43585B7-5BB3-4558-9D10-B3B84ED8DC1E}" type="pres">
      <dgm:prSet presAssocID="{7766A4D2-42C5-4B47-B0B1-32284D503F5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m tree"/>
        </a:ext>
      </dgm:extLst>
    </dgm:pt>
    <dgm:pt modelId="{F760B055-653F-4583-B9F1-9B36E77ACF96}" type="pres">
      <dgm:prSet presAssocID="{7766A4D2-42C5-4B47-B0B1-32284D503F51}" presName="spaceRect" presStyleCnt="0"/>
      <dgm:spPr/>
    </dgm:pt>
    <dgm:pt modelId="{7CAE4074-175C-4349-8E2B-416531E8601D}" type="pres">
      <dgm:prSet presAssocID="{7766A4D2-42C5-4B47-B0B1-32284D503F51}" presName="parTx" presStyleLbl="revTx" presStyleIdx="0" presStyleCnt="6">
        <dgm:presLayoutVars>
          <dgm:chMax val="0"/>
          <dgm:chPref val="0"/>
        </dgm:presLayoutVars>
      </dgm:prSet>
      <dgm:spPr/>
    </dgm:pt>
    <dgm:pt modelId="{318498C0-6DD4-4CD2-BE3E-565F914428A0}" type="pres">
      <dgm:prSet presAssocID="{7766A4D2-42C5-4B47-B0B1-32284D503F51}" presName="desTx" presStyleLbl="revTx" presStyleIdx="1" presStyleCnt="6">
        <dgm:presLayoutVars/>
      </dgm:prSet>
      <dgm:spPr/>
    </dgm:pt>
    <dgm:pt modelId="{7128AA6E-CD5B-4C2E-BC78-A2822DF870FD}" type="pres">
      <dgm:prSet presAssocID="{A4DA3CAB-8221-4096-A590-219D64BFDBE4}" presName="sibTrans" presStyleCnt="0"/>
      <dgm:spPr/>
    </dgm:pt>
    <dgm:pt modelId="{498BFF9C-8ED5-43D7-9743-D7897102343F}" type="pres">
      <dgm:prSet presAssocID="{E21511FB-89F9-4CB1-AA68-EED84C301D72}" presName="compNode" presStyleCnt="0"/>
      <dgm:spPr/>
    </dgm:pt>
    <dgm:pt modelId="{98665197-0D6C-41F6-9C7F-46D9E550DD6B}" type="pres">
      <dgm:prSet presAssocID="{E21511FB-89F9-4CB1-AA68-EED84C301D72}" presName="bgRect" presStyleLbl="bgShp" presStyleIdx="1" presStyleCnt="3"/>
      <dgm:spPr/>
    </dgm:pt>
    <dgm:pt modelId="{97A4F6E0-4B3C-4373-B147-37814B67776D}" type="pres">
      <dgm:prSet presAssocID="{E21511FB-89F9-4CB1-AA68-EED84C301D7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719F42AF-7038-472E-B575-1A03E56C839C}" type="pres">
      <dgm:prSet presAssocID="{E21511FB-89F9-4CB1-AA68-EED84C301D72}" presName="spaceRect" presStyleCnt="0"/>
      <dgm:spPr/>
    </dgm:pt>
    <dgm:pt modelId="{30AA44F8-BCC4-4CF8-BEC0-817724B0BEAD}" type="pres">
      <dgm:prSet presAssocID="{E21511FB-89F9-4CB1-AA68-EED84C301D72}" presName="parTx" presStyleLbl="revTx" presStyleIdx="2" presStyleCnt="6">
        <dgm:presLayoutVars>
          <dgm:chMax val="0"/>
          <dgm:chPref val="0"/>
        </dgm:presLayoutVars>
      </dgm:prSet>
      <dgm:spPr/>
    </dgm:pt>
    <dgm:pt modelId="{383EAF98-E802-4B35-9343-860AECECA477}" type="pres">
      <dgm:prSet presAssocID="{E21511FB-89F9-4CB1-AA68-EED84C301D72}" presName="desTx" presStyleLbl="revTx" presStyleIdx="3" presStyleCnt="6">
        <dgm:presLayoutVars/>
      </dgm:prSet>
      <dgm:spPr/>
    </dgm:pt>
    <dgm:pt modelId="{96C3C043-E4B3-473C-82CF-A547924D7C36}" type="pres">
      <dgm:prSet presAssocID="{70CC2121-DE56-4E0C-9D3A-897C1D22B2A1}" presName="sibTrans" presStyleCnt="0"/>
      <dgm:spPr/>
    </dgm:pt>
    <dgm:pt modelId="{36BAABA8-7179-4BFC-884E-C71A0E8BF2DD}" type="pres">
      <dgm:prSet presAssocID="{9382A6A8-15AD-4C95-9861-32C64EFBDAAB}" presName="compNode" presStyleCnt="0"/>
      <dgm:spPr/>
    </dgm:pt>
    <dgm:pt modelId="{6F4F2B24-F13A-4207-BD89-135C30254C62}" type="pres">
      <dgm:prSet presAssocID="{9382A6A8-15AD-4C95-9861-32C64EFBDAAB}" presName="bgRect" presStyleLbl="bgShp" presStyleIdx="2" presStyleCnt="3"/>
      <dgm:spPr/>
    </dgm:pt>
    <dgm:pt modelId="{088088CE-3674-4B6D-9DCC-61527C6E471E}" type="pres">
      <dgm:prSet presAssocID="{9382A6A8-15AD-4C95-9861-32C64EFBDAA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390556D-D5C1-4686-BB77-219B58C543F3}" type="pres">
      <dgm:prSet presAssocID="{9382A6A8-15AD-4C95-9861-32C64EFBDAAB}" presName="spaceRect" presStyleCnt="0"/>
      <dgm:spPr/>
    </dgm:pt>
    <dgm:pt modelId="{7728A323-86CB-4DE5-B4AB-16A5CAC977EF}" type="pres">
      <dgm:prSet presAssocID="{9382A6A8-15AD-4C95-9861-32C64EFBDAAB}" presName="parTx" presStyleLbl="revTx" presStyleIdx="4" presStyleCnt="6">
        <dgm:presLayoutVars>
          <dgm:chMax val="0"/>
          <dgm:chPref val="0"/>
        </dgm:presLayoutVars>
      </dgm:prSet>
      <dgm:spPr/>
    </dgm:pt>
    <dgm:pt modelId="{1525787D-3A28-4304-9267-C9729977D669}" type="pres">
      <dgm:prSet presAssocID="{9382A6A8-15AD-4C95-9861-32C64EFBDAAB}" presName="desTx" presStyleLbl="revTx" presStyleIdx="5" presStyleCnt="6">
        <dgm:presLayoutVars/>
      </dgm:prSet>
      <dgm:spPr/>
    </dgm:pt>
  </dgm:ptLst>
  <dgm:cxnLst>
    <dgm:cxn modelId="{7C24B607-CC50-490E-ABFD-2D594FEB360B}" type="presOf" srcId="{F2242438-E22C-498B-BEAB-AF2CB3DF9710}" destId="{383EAF98-E802-4B35-9343-860AECECA477}" srcOrd="0" destOrd="0" presId="urn:microsoft.com/office/officeart/2018/2/layout/IconVerticalSolidList"/>
    <dgm:cxn modelId="{B3AFE937-6D81-4527-AE90-71BF841C1D4F}" type="presOf" srcId="{E21511FB-89F9-4CB1-AA68-EED84C301D72}" destId="{30AA44F8-BCC4-4CF8-BEC0-817724B0BEAD}" srcOrd="0" destOrd="0" presId="urn:microsoft.com/office/officeart/2018/2/layout/IconVerticalSolidList"/>
    <dgm:cxn modelId="{92755265-3B7A-4203-99C9-5E424FF65F21}" srcId="{7037A157-39D6-4D52-9140-24803E0E380B}" destId="{E21511FB-89F9-4CB1-AA68-EED84C301D72}" srcOrd="1" destOrd="0" parTransId="{7D1220F6-42CB-4F0A-A442-754D121E4897}" sibTransId="{70CC2121-DE56-4E0C-9D3A-897C1D22B2A1}"/>
    <dgm:cxn modelId="{6BD4EB51-BCB0-4EFB-B5F8-AB7EEE044DAC}" srcId="{7766A4D2-42C5-4B47-B0B1-32284D503F51}" destId="{99BCD1E4-5BBA-4C8E-A9E2-EB9648267C91}" srcOrd="0" destOrd="0" parTransId="{3EB85602-F909-4271-9B8E-5935FC10E427}" sibTransId="{59EE4980-5582-42AA-AC14-29D89136629F}"/>
    <dgm:cxn modelId="{5F941755-2167-4041-9184-283760CC3C63}" type="presOf" srcId="{99BCD1E4-5BBA-4C8E-A9E2-EB9648267C91}" destId="{318498C0-6DD4-4CD2-BE3E-565F914428A0}" srcOrd="0" destOrd="0" presId="urn:microsoft.com/office/officeart/2018/2/layout/IconVerticalSolidList"/>
    <dgm:cxn modelId="{EC415C56-11A1-4E20-805D-BDD66E193127}" srcId="{9382A6A8-15AD-4C95-9861-32C64EFBDAAB}" destId="{AED9CFA9-98CC-4395-9F26-5E254856F790}" srcOrd="0" destOrd="0" parTransId="{C1ABB7E4-7CAD-4C0E-908E-7AC259942648}" sibTransId="{CEDE4044-3F1C-412A-BD57-CD0C968CCCA8}"/>
    <dgm:cxn modelId="{BB58C85A-DE0A-4262-99F8-DA94EF492243}" srcId="{7037A157-39D6-4D52-9140-24803E0E380B}" destId="{9382A6A8-15AD-4C95-9861-32C64EFBDAAB}" srcOrd="2" destOrd="0" parTransId="{FC258A02-781B-4D32-8252-F23CECB935AE}" sibTransId="{75BDC77A-C988-42ED-91A2-FCB2F8088FB5}"/>
    <dgm:cxn modelId="{73B97FB2-4F73-4E1D-8B5D-772FAFC5720B}" srcId="{7037A157-39D6-4D52-9140-24803E0E380B}" destId="{7766A4D2-42C5-4B47-B0B1-32284D503F51}" srcOrd="0" destOrd="0" parTransId="{D5AD2552-60E3-441F-8564-245DA923BB6B}" sibTransId="{A4DA3CAB-8221-4096-A590-219D64BFDBE4}"/>
    <dgm:cxn modelId="{253A63D8-8EFC-45E1-A756-665B418BAB45}" type="presOf" srcId="{9382A6A8-15AD-4C95-9861-32C64EFBDAAB}" destId="{7728A323-86CB-4DE5-B4AB-16A5CAC977EF}" srcOrd="0" destOrd="0" presId="urn:microsoft.com/office/officeart/2018/2/layout/IconVerticalSolidList"/>
    <dgm:cxn modelId="{08B24EDF-EE5A-4909-A344-0A14646BE27F}" type="presOf" srcId="{7037A157-39D6-4D52-9140-24803E0E380B}" destId="{5B8A59D5-DF5E-4761-AE3F-74FEA6E05587}" srcOrd="0" destOrd="0" presId="urn:microsoft.com/office/officeart/2018/2/layout/IconVerticalSolidList"/>
    <dgm:cxn modelId="{0A8579E6-5A22-46B8-BD0E-3E2FAF36A3B3}" srcId="{E21511FB-89F9-4CB1-AA68-EED84C301D72}" destId="{F2242438-E22C-498B-BEAB-AF2CB3DF9710}" srcOrd="0" destOrd="0" parTransId="{E20C1AEF-6757-41C7-92B5-7CE99845859D}" sibTransId="{268C6462-0283-406C-A345-22CC9320DB80}"/>
    <dgm:cxn modelId="{C1A1DCF9-845C-45BD-A6AA-42D0994B616A}" type="presOf" srcId="{AED9CFA9-98CC-4395-9F26-5E254856F790}" destId="{1525787D-3A28-4304-9267-C9729977D669}" srcOrd="0" destOrd="0" presId="urn:microsoft.com/office/officeart/2018/2/layout/IconVerticalSolidList"/>
    <dgm:cxn modelId="{D7E7DFF9-4FE0-4DDD-8306-187B524E08BD}" type="presOf" srcId="{7766A4D2-42C5-4B47-B0B1-32284D503F51}" destId="{7CAE4074-175C-4349-8E2B-416531E8601D}" srcOrd="0" destOrd="0" presId="urn:microsoft.com/office/officeart/2018/2/layout/IconVerticalSolidList"/>
    <dgm:cxn modelId="{DE2082ED-DA96-445A-BCA3-E5A60D8E5F4C}" type="presParOf" srcId="{5B8A59D5-DF5E-4761-AE3F-74FEA6E05587}" destId="{D288345F-DC8C-4038-8BC3-E445B0C9C1E1}" srcOrd="0" destOrd="0" presId="urn:microsoft.com/office/officeart/2018/2/layout/IconVerticalSolidList"/>
    <dgm:cxn modelId="{90DC4E9C-DEF4-4483-9960-545E8E7D2E5F}" type="presParOf" srcId="{D288345F-DC8C-4038-8BC3-E445B0C9C1E1}" destId="{35F1761C-3206-4A52-B190-E859061D3A5A}" srcOrd="0" destOrd="0" presId="urn:microsoft.com/office/officeart/2018/2/layout/IconVerticalSolidList"/>
    <dgm:cxn modelId="{8216F4F8-4A55-4952-A270-A89A978FD5C0}" type="presParOf" srcId="{D288345F-DC8C-4038-8BC3-E445B0C9C1E1}" destId="{B43585B7-5BB3-4558-9D10-B3B84ED8DC1E}" srcOrd="1" destOrd="0" presId="urn:microsoft.com/office/officeart/2018/2/layout/IconVerticalSolidList"/>
    <dgm:cxn modelId="{B1883D48-07A3-4383-9253-3DA7B72D4F79}" type="presParOf" srcId="{D288345F-DC8C-4038-8BC3-E445B0C9C1E1}" destId="{F760B055-653F-4583-B9F1-9B36E77ACF96}" srcOrd="2" destOrd="0" presId="urn:microsoft.com/office/officeart/2018/2/layout/IconVerticalSolidList"/>
    <dgm:cxn modelId="{14A41D85-4963-4743-A513-E160C0C885DE}" type="presParOf" srcId="{D288345F-DC8C-4038-8BC3-E445B0C9C1E1}" destId="{7CAE4074-175C-4349-8E2B-416531E8601D}" srcOrd="3" destOrd="0" presId="urn:microsoft.com/office/officeart/2018/2/layout/IconVerticalSolidList"/>
    <dgm:cxn modelId="{B7EAE614-69E8-467C-AE57-082CEBF393EF}" type="presParOf" srcId="{D288345F-DC8C-4038-8BC3-E445B0C9C1E1}" destId="{318498C0-6DD4-4CD2-BE3E-565F914428A0}" srcOrd="4" destOrd="0" presId="urn:microsoft.com/office/officeart/2018/2/layout/IconVerticalSolidList"/>
    <dgm:cxn modelId="{CF4FFD8A-0891-4B8C-BBD1-AF25214601E7}" type="presParOf" srcId="{5B8A59D5-DF5E-4761-AE3F-74FEA6E05587}" destId="{7128AA6E-CD5B-4C2E-BC78-A2822DF870FD}" srcOrd="1" destOrd="0" presId="urn:microsoft.com/office/officeart/2018/2/layout/IconVerticalSolidList"/>
    <dgm:cxn modelId="{80E03E68-CC81-4330-9337-E8A67FD6FBEF}" type="presParOf" srcId="{5B8A59D5-DF5E-4761-AE3F-74FEA6E05587}" destId="{498BFF9C-8ED5-43D7-9743-D7897102343F}" srcOrd="2" destOrd="0" presId="urn:microsoft.com/office/officeart/2018/2/layout/IconVerticalSolidList"/>
    <dgm:cxn modelId="{C2C58942-33F5-49D5-BCD0-D3D3CBCBB40E}" type="presParOf" srcId="{498BFF9C-8ED5-43D7-9743-D7897102343F}" destId="{98665197-0D6C-41F6-9C7F-46D9E550DD6B}" srcOrd="0" destOrd="0" presId="urn:microsoft.com/office/officeart/2018/2/layout/IconVerticalSolidList"/>
    <dgm:cxn modelId="{0B511498-DA42-4B22-8653-89F8AAC12B34}" type="presParOf" srcId="{498BFF9C-8ED5-43D7-9743-D7897102343F}" destId="{97A4F6E0-4B3C-4373-B147-37814B67776D}" srcOrd="1" destOrd="0" presId="urn:microsoft.com/office/officeart/2018/2/layout/IconVerticalSolidList"/>
    <dgm:cxn modelId="{E5156E50-0414-4CBC-A519-A671F61F0758}" type="presParOf" srcId="{498BFF9C-8ED5-43D7-9743-D7897102343F}" destId="{719F42AF-7038-472E-B575-1A03E56C839C}" srcOrd="2" destOrd="0" presId="urn:microsoft.com/office/officeart/2018/2/layout/IconVerticalSolidList"/>
    <dgm:cxn modelId="{1A82ED0F-087F-412E-BCE5-F920774A44F3}" type="presParOf" srcId="{498BFF9C-8ED5-43D7-9743-D7897102343F}" destId="{30AA44F8-BCC4-4CF8-BEC0-817724B0BEAD}" srcOrd="3" destOrd="0" presId="urn:microsoft.com/office/officeart/2018/2/layout/IconVerticalSolidList"/>
    <dgm:cxn modelId="{8C12FD7D-A57E-4EFC-A8B8-4230E59A53BE}" type="presParOf" srcId="{498BFF9C-8ED5-43D7-9743-D7897102343F}" destId="{383EAF98-E802-4B35-9343-860AECECA477}" srcOrd="4" destOrd="0" presId="urn:microsoft.com/office/officeart/2018/2/layout/IconVerticalSolidList"/>
    <dgm:cxn modelId="{E4FE1892-7F14-4481-8101-3AA9E4655F05}" type="presParOf" srcId="{5B8A59D5-DF5E-4761-AE3F-74FEA6E05587}" destId="{96C3C043-E4B3-473C-82CF-A547924D7C36}" srcOrd="3" destOrd="0" presId="urn:microsoft.com/office/officeart/2018/2/layout/IconVerticalSolidList"/>
    <dgm:cxn modelId="{2E865411-897B-49F9-8995-9BF7F988D244}" type="presParOf" srcId="{5B8A59D5-DF5E-4761-AE3F-74FEA6E05587}" destId="{36BAABA8-7179-4BFC-884E-C71A0E8BF2DD}" srcOrd="4" destOrd="0" presId="urn:microsoft.com/office/officeart/2018/2/layout/IconVerticalSolidList"/>
    <dgm:cxn modelId="{687E9300-A7E4-429A-B31E-B250C489DE8A}" type="presParOf" srcId="{36BAABA8-7179-4BFC-884E-C71A0E8BF2DD}" destId="{6F4F2B24-F13A-4207-BD89-135C30254C62}" srcOrd="0" destOrd="0" presId="urn:microsoft.com/office/officeart/2018/2/layout/IconVerticalSolidList"/>
    <dgm:cxn modelId="{330C0D80-8D5E-4E79-9C4B-2AA608738F77}" type="presParOf" srcId="{36BAABA8-7179-4BFC-884E-C71A0E8BF2DD}" destId="{088088CE-3674-4B6D-9DCC-61527C6E471E}" srcOrd="1" destOrd="0" presId="urn:microsoft.com/office/officeart/2018/2/layout/IconVerticalSolidList"/>
    <dgm:cxn modelId="{53296403-903A-4844-9AC3-5CFD9309DAC4}" type="presParOf" srcId="{36BAABA8-7179-4BFC-884E-C71A0E8BF2DD}" destId="{4390556D-D5C1-4686-BB77-219B58C543F3}" srcOrd="2" destOrd="0" presId="urn:microsoft.com/office/officeart/2018/2/layout/IconVerticalSolidList"/>
    <dgm:cxn modelId="{35CF492B-7E9B-400E-B452-6B3AC91673B7}" type="presParOf" srcId="{36BAABA8-7179-4BFC-884E-C71A0E8BF2DD}" destId="{7728A323-86CB-4DE5-B4AB-16A5CAC977EF}" srcOrd="3" destOrd="0" presId="urn:microsoft.com/office/officeart/2018/2/layout/IconVerticalSolidList"/>
    <dgm:cxn modelId="{69F4DA92-6CC3-4DED-9C32-1E6A9BE3EBBA}" type="presParOf" srcId="{36BAABA8-7179-4BFC-884E-C71A0E8BF2DD}" destId="{1525787D-3A28-4304-9267-C9729977D66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84BDD-40A9-46D2-AE8B-6D619A26741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497A778-1C94-4155-8113-4C36D6753515}">
      <dgm:prSet/>
      <dgm:spPr/>
      <dgm:t>
        <a:bodyPr/>
        <a:lstStyle/>
        <a:p>
          <a:r>
            <a:rPr lang="en-US"/>
            <a:t>At the end of this session the participant will be able to</a:t>
          </a:r>
        </a:p>
      </dgm:t>
    </dgm:pt>
    <dgm:pt modelId="{284BB58F-738B-4AF1-9B95-DC8DE3605B0F}" type="parTrans" cxnId="{054796BD-81A9-4DFB-A9D4-B60CD5AB1B81}">
      <dgm:prSet/>
      <dgm:spPr/>
      <dgm:t>
        <a:bodyPr/>
        <a:lstStyle/>
        <a:p>
          <a:endParaRPr lang="en-US"/>
        </a:p>
      </dgm:t>
    </dgm:pt>
    <dgm:pt modelId="{4A1DC388-1D9A-4AEF-B4F9-BF9F00CDFA9D}" type="sibTrans" cxnId="{054796BD-81A9-4DFB-A9D4-B60CD5AB1B81}">
      <dgm:prSet/>
      <dgm:spPr/>
      <dgm:t>
        <a:bodyPr/>
        <a:lstStyle/>
        <a:p>
          <a:endParaRPr lang="en-US"/>
        </a:p>
      </dgm:t>
    </dgm:pt>
    <dgm:pt modelId="{2F68AB78-93FE-46CD-9BE7-F6C31C96FC43}">
      <dgm:prSet/>
      <dgm:spPr/>
      <dgm:t>
        <a:bodyPr/>
        <a:lstStyle/>
        <a:p>
          <a:r>
            <a:rPr lang="en-US"/>
            <a:t>Discuss different types of suffering </a:t>
          </a:r>
        </a:p>
      </dgm:t>
    </dgm:pt>
    <dgm:pt modelId="{25ACAF8B-C399-4983-8A8D-4F49E0F9CE9A}" type="parTrans" cxnId="{1087CD60-0CD8-4C26-9481-A28D55698EAB}">
      <dgm:prSet/>
      <dgm:spPr/>
      <dgm:t>
        <a:bodyPr/>
        <a:lstStyle/>
        <a:p>
          <a:endParaRPr lang="en-US"/>
        </a:p>
      </dgm:t>
    </dgm:pt>
    <dgm:pt modelId="{6F8995DF-ABF5-476C-89D5-D9A2F807E61C}" type="sibTrans" cxnId="{1087CD60-0CD8-4C26-9481-A28D55698EAB}">
      <dgm:prSet/>
      <dgm:spPr/>
      <dgm:t>
        <a:bodyPr/>
        <a:lstStyle/>
        <a:p>
          <a:endParaRPr lang="en-US"/>
        </a:p>
      </dgm:t>
    </dgm:pt>
    <dgm:pt modelId="{9BC16284-FDAF-4BD8-B8C6-37EB1F0B0438}">
      <dgm:prSet/>
      <dgm:spPr/>
      <dgm:t>
        <a:bodyPr/>
        <a:lstStyle/>
        <a:p>
          <a:r>
            <a:rPr lang="en-US"/>
            <a:t>Describe the role of the health professional in relating to patients who suffer</a:t>
          </a:r>
        </a:p>
      </dgm:t>
    </dgm:pt>
    <dgm:pt modelId="{9EEAA850-F291-423B-88F7-1565F2BDBB2E}" type="parTrans" cxnId="{77820BA7-E8D3-4F65-8EAB-552542186637}">
      <dgm:prSet/>
      <dgm:spPr/>
      <dgm:t>
        <a:bodyPr/>
        <a:lstStyle/>
        <a:p>
          <a:endParaRPr lang="en-US"/>
        </a:p>
      </dgm:t>
    </dgm:pt>
    <dgm:pt modelId="{2BC29F15-D20A-4D96-B04A-6BC7B0BB1B9B}" type="sibTrans" cxnId="{77820BA7-E8D3-4F65-8EAB-552542186637}">
      <dgm:prSet/>
      <dgm:spPr/>
      <dgm:t>
        <a:bodyPr/>
        <a:lstStyle/>
        <a:p>
          <a:endParaRPr lang="en-US"/>
        </a:p>
      </dgm:t>
    </dgm:pt>
    <dgm:pt modelId="{CA0E70E3-62FA-4488-8FC0-54D573F27883}" type="pres">
      <dgm:prSet presAssocID="{CD784BDD-40A9-46D2-AE8B-6D619A26741D}" presName="root" presStyleCnt="0">
        <dgm:presLayoutVars>
          <dgm:dir/>
          <dgm:resizeHandles val="exact"/>
        </dgm:presLayoutVars>
      </dgm:prSet>
      <dgm:spPr/>
    </dgm:pt>
    <dgm:pt modelId="{F518FD9F-4B97-44A7-88E8-72F0F9AD4A4F}" type="pres">
      <dgm:prSet presAssocID="{D497A778-1C94-4155-8113-4C36D6753515}" presName="compNode" presStyleCnt="0"/>
      <dgm:spPr/>
    </dgm:pt>
    <dgm:pt modelId="{2FE7AC18-DB78-48EE-B7BE-AB2EA1EF50B1}" type="pres">
      <dgm:prSet presAssocID="{D497A778-1C94-4155-8113-4C36D6753515}" presName="bgRect" presStyleLbl="bgShp" presStyleIdx="0" presStyleCnt="3"/>
      <dgm:spPr/>
    </dgm:pt>
    <dgm:pt modelId="{48366D54-B686-4ABC-8897-DF36DA43ECA7}" type="pres">
      <dgm:prSet presAssocID="{D497A778-1C94-4155-8113-4C36D675351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D93CE734-3334-439B-831D-F69889E14ACB}" type="pres">
      <dgm:prSet presAssocID="{D497A778-1C94-4155-8113-4C36D6753515}" presName="spaceRect" presStyleCnt="0"/>
      <dgm:spPr/>
    </dgm:pt>
    <dgm:pt modelId="{E8052A27-1E41-428B-8B0A-CFD79AB3FB30}" type="pres">
      <dgm:prSet presAssocID="{D497A778-1C94-4155-8113-4C36D6753515}" presName="parTx" presStyleLbl="revTx" presStyleIdx="0" presStyleCnt="3">
        <dgm:presLayoutVars>
          <dgm:chMax val="0"/>
          <dgm:chPref val="0"/>
        </dgm:presLayoutVars>
      </dgm:prSet>
      <dgm:spPr/>
    </dgm:pt>
    <dgm:pt modelId="{405B7B3B-B8F8-42DA-83EA-F87D672748A5}" type="pres">
      <dgm:prSet presAssocID="{4A1DC388-1D9A-4AEF-B4F9-BF9F00CDFA9D}" presName="sibTrans" presStyleCnt="0"/>
      <dgm:spPr/>
    </dgm:pt>
    <dgm:pt modelId="{FCE62A0B-8770-46B8-BFC1-53BC0E12B1B5}" type="pres">
      <dgm:prSet presAssocID="{2F68AB78-93FE-46CD-9BE7-F6C31C96FC43}" presName="compNode" presStyleCnt="0"/>
      <dgm:spPr/>
    </dgm:pt>
    <dgm:pt modelId="{483F9855-3F44-48B6-88AB-5D25FEDD6D8C}" type="pres">
      <dgm:prSet presAssocID="{2F68AB78-93FE-46CD-9BE7-F6C31C96FC43}" presName="bgRect" presStyleLbl="bgShp" presStyleIdx="1" presStyleCnt="3"/>
      <dgm:spPr/>
    </dgm:pt>
    <dgm:pt modelId="{9F521001-9581-4AB5-A454-45D16A78B06B}" type="pres">
      <dgm:prSet presAssocID="{2F68AB78-93FE-46CD-9BE7-F6C31C96FC4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FEF2EAD8-BC87-4C78-B47F-94C3F42ACD0D}" type="pres">
      <dgm:prSet presAssocID="{2F68AB78-93FE-46CD-9BE7-F6C31C96FC43}" presName="spaceRect" presStyleCnt="0"/>
      <dgm:spPr/>
    </dgm:pt>
    <dgm:pt modelId="{174E8124-FFE2-49A9-8323-53B8247D3182}" type="pres">
      <dgm:prSet presAssocID="{2F68AB78-93FE-46CD-9BE7-F6C31C96FC43}" presName="parTx" presStyleLbl="revTx" presStyleIdx="1" presStyleCnt="3">
        <dgm:presLayoutVars>
          <dgm:chMax val="0"/>
          <dgm:chPref val="0"/>
        </dgm:presLayoutVars>
      </dgm:prSet>
      <dgm:spPr/>
    </dgm:pt>
    <dgm:pt modelId="{87603105-803E-4B01-A781-0880370329B9}" type="pres">
      <dgm:prSet presAssocID="{6F8995DF-ABF5-476C-89D5-D9A2F807E61C}" presName="sibTrans" presStyleCnt="0"/>
      <dgm:spPr/>
    </dgm:pt>
    <dgm:pt modelId="{B934CA84-1473-40AE-9816-E5B09CC06EE7}" type="pres">
      <dgm:prSet presAssocID="{9BC16284-FDAF-4BD8-B8C6-37EB1F0B0438}" presName="compNode" presStyleCnt="0"/>
      <dgm:spPr/>
    </dgm:pt>
    <dgm:pt modelId="{813FDC64-C070-4DC0-8733-3F4448BC8D98}" type="pres">
      <dgm:prSet presAssocID="{9BC16284-FDAF-4BD8-B8C6-37EB1F0B0438}" presName="bgRect" presStyleLbl="bgShp" presStyleIdx="2" presStyleCnt="3"/>
      <dgm:spPr/>
    </dgm:pt>
    <dgm:pt modelId="{F15EBBE4-7CE9-4DEE-AF1F-2C454E5425A0}" type="pres">
      <dgm:prSet presAssocID="{9BC16284-FDAF-4BD8-B8C6-37EB1F0B043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F3200CD3-1124-4733-AEFA-F327B6CC1917}" type="pres">
      <dgm:prSet presAssocID="{9BC16284-FDAF-4BD8-B8C6-37EB1F0B0438}" presName="spaceRect" presStyleCnt="0"/>
      <dgm:spPr/>
    </dgm:pt>
    <dgm:pt modelId="{4F1F811A-AD00-4876-9CC1-4922877D6A79}" type="pres">
      <dgm:prSet presAssocID="{9BC16284-FDAF-4BD8-B8C6-37EB1F0B043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CA3D336-D40D-4BB4-B2E3-8F2A64EC820A}" type="presOf" srcId="{CD784BDD-40A9-46D2-AE8B-6D619A26741D}" destId="{CA0E70E3-62FA-4488-8FC0-54D573F27883}" srcOrd="0" destOrd="0" presId="urn:microsoft.com/office/officeart/2018/2/layout/IconVerticalSolidList"/>
    <dgm:cxn modelId="{43BB7560-2272-4408-BDED-F66EAB8744E7}" type="presOf" srcId="{D497A778-1C94-4155-8113-4C36D6753515}" destId="{E8052A27-1E41-428B-8B0A-CFD79AB3FB30}" srcOrd="0" destOrd="0" presId="urn:microsoft.com/office/officeart/2018/2/layout/IconVerticalSolidList"/>
    <dgm:cxn modelId="{1087CD60-0CD8-4C26-9481-A28D55698EAB}" srcId="{CD784BDD-40A9-46D2-AE8B-6D619A26741D}" destId="{2F68AB78-93FE-46CD-9BE7-F6C31C96FC43}" srcOrd="1" destOrd="0" parTransId="{25ACAF8B-C399-4983-8A8D-4F49E0F9CE9A}" sibTransId="{6F8995DF-ABF5-476C-89D5-D9A2F807E61C}"/>
    <dgm:cxn modelId="{EEBC9952-E282-48CC-91F0-57B00944A963}" type="presOf" srcId="{9BC16284-FDAF-4BD8-B8C6-37EB1F0B0438}" destId="{4F1F811A-AD00-4876-9CC1-4922877D6A79}" srcOrd="0" destOrd="0" presId="urn:microsoft.com/office/officeart/2018/2/layout/IconVerticalSolidList"/>
    <dgm:cxn modelId="{77820BA7-E8D3-4F65-8EAB-552542186637}" srcId="{CD784BDD-40A9-46D2-AE8B-6D619A26741D}" destId="{9BC16284-FDAF-4BD8-B8C6-37EB1F0B0438}" srcOrd="2" destOrd="0" parTransId="{9EEAA850-F291-423B-88F7-1565F2BDBB2E}" sibTransId="{2BC29F15-D20A-4D96-B04A-6BC7B0BB1B9B}"/>
    <dgm:cxn modelId="{054796BD-81A9-4DFB-A9D4-B60CD5AB1B81}" srcId="{CD784BDD-40A9-46D2-AE8B-6D619A26741D}" destId="{D497A778-1C94-4155-8113-4C36D6753515}" srcOrd="0" destOrd="0" parTransId="{284BB58F-738B-4AF1-9B95-DC8DE3605B0F}" sibTransId="{4A1DC388-1D9A-4AEF-B4F9-BF9F00CDFA9D}"/>
    <dgm:cxn modelId="{BAE237CF-F45C-4A5D-981C-C92922606067}" type="presOf" srcId="{2F68AB78-93FE-46CD-9BE7-F6C31C96FC43}" destId="{174E8124-FFE2-49A9-8323-53B8247D3182}" srcOrd="0" destOrd="0" presId="urn:microsoft.com/office/officeart/2018/2/layout/IconVerticalSolidList"/>
    <dgm:cxn modelId="{042DF95B-F1FE-4C91-908B-ADBD21DC76E2}" type="presParOf" srcId="{CA0E70E3-62FA-4488-8FC0-54D573F27883}" destId="{F518FD9F-4B97-44A7-88E8-72F0F9AD4A4F}" srcOrd="0" destOrd="0" presId="urn:microsoft.com/office/officeart/2018/2/layout/IconVerticalSolidList"/>
    <dgm:cxn modelId="{6D896B58-8BEE-49EC-AAC7-8638FF01F150}" type="presParOf" srcId="{F518FD9F-4B97-44A7-88E8-72F0F9AD4A4F}" destId="{2FE7AC18-DB78-48EE-B7BE-AB2EA1EF50B1}" srcOrd="0" destOrd="0" presId="urn:microsoft.com/office/officeart/2018/2/layout/IconVerticalSolidList"/>
    <dgm:cxn modelId="{42CBE48B-0CE2-41C2-9F06-192EEC32F3E4}" type="presParOf" srcId="{F518FD9F-4B97-44A7-88E8-72F0F9AD4A4F}" destId="{48366D54-B686-4ABC-8897-DF36DA43ECA7}" srcOrd="1" destOrd="0" presId="urn:microsoft.com/office/officeart/2018/2/layout/IconVerticalSolidList"/>
    <dgm:cxn modelId="{56848A8E-8D2D-4617-A456-27612E32A549}" type="presParOf" srcId="{F518FD9F-4B97-44A7-88E8-72F0F9AD4A4F}" destId="{D93CE734-3334-439B-831D-F69889E14ACB}" srcOrd="2" destOrd="0" presId="urn:microsoft.com/office/officeart/2018/2/layout/IconVerticalSolidList"/>
    <dgm:cxn modelId="{3F5FFC47-F813-424A-97A9-2D7D3E43ECD4}" type="presParOf" srcId="{F518FD9F-4B97-44A7-88E8-72F0F9AD4A4F}" destId="{E8052A27-1E41-428B-8B0A-CFD79AB3FB30}" srcOrd="3" destOrd="0" presId="urn:microsoft.com/office/officeart/2018/2/layout/IconVerticalSolidList"/>
    <dgm:cxn modelId="{4FB4E8CA-3D66-4759-87BB-C4D7ACD88932}" type="presParOf" srcId="{CA0E70E3-62FA-4488-8FC0-54D573F27883}" destId="{405B7B3B-B8F8-42DA-83EA-F87D672748A5}" srcOrd="1" destOrd="0" presId="urn:microsoft.com/office/officeart/2018/2/layout/IconVerticalSolidList"/>
    <dgm:cxn modelId="{B224DF31-F29E-413C-AAED-07F388ED78DF}" type="presParOf" srcId="{CA0E70E3-62FA-4488-8FC0-54D573F27883}" destId="{FCE62A0B-8770-46B8-BFC1-53BC0E12B1B5}" srcOrd="2" destOrd="0" presId="urn:microsoft.com/office/officeart/2018/2/layout/IconVerticalSolidList"/>
    <dgm:cxn modelId="{567DE8CA-CDF3-4FD5-B585-34E61A9AF3BD}" type="presParOf" srcId="{FCE62A0B-8770-46B8-BFC1-53BC0E12B1B5}" destId="{483F9855-3F44-48B6-88AB-5D25FEDD6D8C}" srcOrd="0" destOrd="0" presId="urn:microsoft.com/office/officeart/2018/2/layout/IconVerticalSolidList"/>
    <dgm:cxn modelId="{42091C8C-42C5-4DC7-B9A1-921D91B5C9E6}" type="presParOf" srcId="{FCE62A0B-8770-46B8-BFC1-53BC0E12B1B5}" destId="{9F521001-9581-4AB5-A454-45D16A78B06B}" srcOrd="1" destOrd="0" presId="urn:microsoft.com/office/officeart/2018/2/layout/IconVerticalSolidList"/>
    <dgm:cxn modelId="{FFFEEE04-285E-4CB1-ABE5-20A0F4FA31BE}" type="presParOf" srcId="{FCE62A0B-8770-46B8-BFC1-53BC0E12B1B5}" destId="{FEF2EAD8-BC87-4C78-B47F-94C3F42ACD0D}" srcOrd="2" destOrd="0" presId="urn:microsoft.com/office/officeart/2018/2/layout/IconVerticalSolidList"/>
    <dgm:cxn modelId="{5D05AF09-00BC-4F3A-BC7E-3DE9DF44CDCE}" type="presParOf" srcId="{FCE62A0B-8770-46B8-BFC1-53BC0E12B1B5}" destId="{174E8124-FFE2-49A9-8323-53B8247D3182}" srcOrd="3" destOrd="0" presId="urn:microsoft.com/office/officeart/2018/2/layout/IconVerticalSolidList"/>
    <dgm:cxn modelId="{D06289A2-8760-41D4-B648-F1208F3927AC}" type="presParOf" srcId="{CA0E70E3-62FA-4488-8FC0-54D573F27883}" destId="{87603105-803E-4B01-A781-0880370329B9}" srcOrd="3" destOrd="0" presId="urn:microsoft.com/office/officeart/2018/2/layout/IconVerticalSolidList"/>
    <dgm:cxn modelId="{EB0109A5-A850-4810-8609-542E41C07C0E}" type="presParOf" srcId="{CA0E70E3-62FA-4488-8FC0-54D573F27883}" destId="{B934CA84-1473-40AE-9816-E5B09CC06EE7}" srcOrd="4" destOrd="0" presId="urn:microsoft.com/office/officeart/2018/2/layout/IconVerticalSolidList"/>
    <dgm:cxn modelId="{F25898F2-8FCC-4BC4-998C-B7A32D30843E}" type="presParOf" srcId="{B934CA84-1473-40AE-9816-E5B09CC06EE7}" destId="{813FDC64-C070-4DC0-8733-3F4448BC8D98}" srcOrd="0" destOrd="0" presId="urn:microsoft.com/office/officeart/2018/2/layout/IconVerticalSolidList"/>
    <dgm:cxn modelId="{667690B1-F9AB-4937-A572-BF57926546AE}" type="presParOf" srcId="{B934CA84-1473-40AE-9816-E5B09CC06EE7}" destId="{F15EBBE4-7CE9-4DEE-AF1F-2C454E5425A0}" srcOrd="1" destOrd="0" presId="urn:microsoft.com/office/officeart/2018/2/layout/IconVerticalSolidList"/>
    <dgm:cxn modelId="{F0DFFAEE-82CE-43C9-B4F2-DD2D60357E49}" type="presParOf" srcId="{B934CA84-1473-40AE-9816-E5B09CC06EE7}" destId="{F3200CD3-1124-4733-AEFA-F327B6CC1917}" srcOrd="2" destOrd="0" presId="urn:microsoft.com/office/officeart/2018/2/layout/IconVerticalSolidList"/>
    <dgm:cxn modelId="{F5535810-673A-43D4-BDAA-77D86CDA9726}" type="presParOf" srcId="{B934CA84-1473-40AE-9816-E5B09CC06EE7}" destId="{4F1F811A-AD00-4876-9CC1-4922877D6A7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011127-8707-492E-9440-AF039CC5F2CA}" type="doc">
      <dgm:prSet loTypeId="urn:microsoft.com/office/officeart/2005/8/layout/vList5" loCatId="list" qsTypeId="urn:microsoft.com/office/officeart/2005/8/quickstyle/simple5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3D665A6A-1686-437E-9C04-3CCCBEC20589}">
      <dgm:prSet/>
      <dgm:spPr/>
      <dgm:t>
        <a:bodyPr/>
        <a:lstStyle/>
        <a:p>
          <a:r>
            <a:rPr lang="en-US"/>
            <a:t>Brief Review of Ethical Principles</a:t>
          </a:r>
        </a:p>
      </dgm:t>
    </dgm:pt>
    <dgm:pt modelId="{64E57E24-E83E-4016-B0A1-D11BEA70A399}" type="parTrans" cxnId="{90A77A13-98DC-4FF4-A30C-EC10887E0E5E}">
      <dgm:prSet/>
      <dgm:spPr/>
      <dgm:t>
        <a:bodyPr/>
        <a:lstStyle/>
        <a:p>
          <a:endParaRPr lang="en-US"/>
        </a:p>
      </dgm:t>
    </dgm:pt>
    <dgm:pt modelId="{DE114C35-39A8-4F0A-8B3D-C19ECDC56834}" type="sibTrans" cxnId="{90A77A13-98DC-4FF4-A30C-EC10887E0E5E}">
      <dgm:prSet/>
      <dgm:spPr/>
      <dgm:t>
        <a:bodyPr/>
        <a:lstStyle/>
        <a:p>
          <a:endParaRPr lang="en-US"/>
        </a:p>
      </dgm:t>
    </dgm:pt>
    <dgm:pt modelId="{F9AB7726-40BD-4874-A4FA-9427D4D97D63}">
      <dgm:prSet/>
      <dgm:spPr/>
      <dgm:t>
        <a:bodyPr/>
        <a:lstStyle/>
        <a:p>
          <a:r>
            <a:rPr lang="en-US"/>
            <a:t>What is Suffering</a:t>
          </a:r>
        </a:p>
      </dgm:t>
    </dgm:pt>
    <dgm:pt modelId="{E520E5E7-91D1-4D63-974F-5F7573F93BCF}" type="parTrans" cxnId="{223DDE45-4630-4E79-B147-1DD373481D4D}">
      <dgm:prSet/>
      <dgm:spPr/>
      <dgm:t>
        <a:bodyPr/>
        <a:lstStyle/>
        <a:p>
          <a:endParaRPr lang="en-US"/>
        </a:p>
      </dgm:t>
    </dgm:pt>
    <dgm:pt modelId="{D2E83544-AED5-4A2C-8635-55A2AAA6D5E9}" type="sibTrans" cxnId="{223DDE45-4630-4E79-B147-1DD373481D4D}">
      <dgm:prSet/>
      <dgm:spPr/>
      <dgm:t>
        <a:bodyPr/>
        <a:lstStyle/>
        <a:p>
          <a:endParaRPr lang="en-US"/>
        </a:p>
      </dgm:t>
    </dgm:pt>
    <dgm:pt modelId="{EBC52708-02A5-4B2A-8EF3-4FBC238516FE}">
      <dgm:prSet/>
      <dgm:spPr/>
      <dgm:t>
        <a:bodyPr/>
        <a:lstStyle/>
        <a:p>
          <a:r>
            <a:rPr lang="en-US"/>
            <a:t>Who Suffers</a:t>
          </a:r>
        </a:p>
      </dgm:t>
    </dgm:pt>
    <dgm:pt modelId="{2DB9D20F-2DF8-441C-BBE2-B59C0DC8C8B2}" type="parTrans" cxnId="{DF8F161B-A345-4A64-B346-0247932B4424}">
      <dgm:prSet/>
      <dgm:spPr/>
      <dgm:t>
        <a:bodyPr/>
        <a:lstStyle/>
        <a:p>
          <a:endParaRPr lang="en-US"/>
        </a:p>
      </dgm:t>
    </dgm:pt>
    <dgm:pt modelId="{5AA4F6BD-40CB-4D13-8900-90DF435B969A}" type="sibTrans" cxnId="{DF8F161B-A345-4A64-B346-0247932B4424}">
      <dgm:prSet/>
      <dgm:spPr/>
      <dgm:t>
        <a:bodyPr/>
        <a:lstStyle/>
        <a:p>
          <a:endParaRPr lang="en-US"/>
        </a:p>
      </dgm:t>
    </dgm:pt>
    <dgm:pt modelId="{2C128F74-55B3-4C24-82D9-BB0E6D9386A9}">
      <dgm:prSet/>
      <dgm:spPr/>
      <dgm:t>
        <a:bodyPr/>
        <a:lstStyle/>
        <a:p>
          <a:r>
            <a:rPr lang="en-US"/>
            <a:t>Why Suffer</a:t>
          </a:r>
        </a:p>
      </dgm:t>
    </dgm:pt>
    <dgm:pt modelId="{B820E3FB-3556-492B-BD29-7B548A8C7765}" type="parTrans" cxnId="{EF7E7232-22C2-4645-989C-8C346FA1E33D}">
      <dgm:prSet/>
      <dgm:spPr/>
      <dgm:t>
        <a:bodyPr/>
        <a:lstStyle/>
        <a:p>
          <a:endParaRPr lang="en-US"/>
        </a:p>
      </dgm:t>
    </dgm:pt>
    <dgm:pt modelId="{F403F4B6-D324-4B79-A4E0-C22882741984}" type="sibTrans" cxnId="{EF7E7232-22C2-4645-989C-8C346FA1E33D}">
      <dgm:prSet/>
      <dgm:spPr/>
      <dgm:t>
        <a:bodyPr/>
        <a:lstStyle/>
        <a:p>
          <a:endParaRPr lang="en-US"/>
        </a:p>
      </dgm:t>
    </dgm:pt>
    <dgm:pt modelId="{EDBB7408-0952-4FE5-A098-F01344929E8D}">
      <dgm:prSet/>
      <dgm:spPr/>
      <dgm:t>
        <a:bodyPr/>
        <a:lstStyle/>
        <a:p>
          <a:r>
            <a:rPr lang="en-US"/>
            <a:t>Professional Suffering</a:t>
          </a:r>
        </a:p>
      </dgm:t>
    </dgm:pt>
    <dgm:pt modelId="{D862B949-F090-4C01-873E-0F350AB8C297}" type="parTrans" cxnId="{5FA941AB-5E27-44A8-B2B8-10E7C39B70E5}">
      <dgm:prSet/>
      <dgm:spPr/>
      <dgm:t>
        <a:bodyPr/>
        <a:lstStyle/>
        <a:p>
          <a:endParaRPr lang="en-US"/>
        </a:p>
      </dgm:t>
    </dgm:pt>
    <dgm:pt modelId="{8A5467BC-1D77-4CE2-BE9C-3BEFFF9B5520}" type="sibTrans" cxnId="{5FA941AB-5E27-44A8-B2B8-10E7C39B70E5}">
      <dgm:prSet/>
      <dgm:spPr/>
      <dgm:t>
        <a:bodyPr/>
        <a:lstStyle/>
        <a:p>
          <a:endParaRPr lang="en-US"/>
        </a:p>
      </dgm:t>
    </dgm:pt>
    <dgm:pt modelId="{7F92CCAD-CF23-4AC3-915D-876A5118EF07}" type="pres">
      <dgm:prSet presAssocID="{99011127-8707-492E-9440-AF039CC5F2CA}" presName="Name0" presStyleCnt="0">
        <dgm:presLayoutVars>
          <dgm:dir/>
          <dgm:animLvl val="lvl"/>
          <dgm:resizeHandles val="exact"/>
        </dgm:presLayoutVars>
      </dgm:prSet>
      <dgm:spPr/>
    </dgm:pt>
    <dgm:pt modelId="{FF1C5FE5-666B-4030-9D05-179C3AB2077F}" type="pres">
      <dgm:prSet presAssocID="{3D665A6A-1686-437E-9C04-3CCCBEC20589}" presName="linNode" presStyleCnt="0"/>
      <dgm:spPr/>
    </dgm:pt>
    <dgm:pt modelId="{099D37EF-D665-4513-84DB-68D56F3CB740}" type="pres">
      <dgm:prSet presAssocID="{3D665A6A-1686-437E-9C04-3CCCBEC20589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F67A67E7-00A2-45BF-9BDD-D38D6DBC4D21}" type="pres">
      <dgm:prSet presAssocID="{DE114C35-39A8-4F0A-8B3D-C19ECDC56834}" presName="sp" presStyleCnt="0"/>
      <dgm:spPr/>
    </dgm:pt>
    <dgm:pt modelId="{9D2DD350-E27F-438B-844C-89B6939362E4}" type="pres">
      <dgm:prSet presAssocID="{F9AB7726-40BD-4874-A4FA-9427D4D97D63}" presName="linNode" presStyleCnt="0"/>
      <dgm:spPr/>
    </dgm:pt>
    <dgm:pt modelId="{D3DC44CF-45F8-4A90-B101-0E3DC5B8D35F}" type="pres">
      <dgm:prSet presAssocID="{F9AB7726-40BD-4874-A4FA-9427D4D97D63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E07D10CB-9369-41E2-A285-D5776A961BB9}" type="pres">
      <dgm:prSet presAssocID="{D2E83544-AED5-4A2C-8635-55A2AAA6D5E9}" presName="sp" presStyleCnt="0"/>
      <dgm:spPr/>
    </dgm:pt>
    <dgm:pt modelId="{62177C56-8002-4EBB-90BD-9BF205A255E6}" type="pres">
      <dgm:prSet presAssocID="{EBC52708-02A5-4B2A-8EF3-4FBC238516FE}" presName="linNode" presStyleCnt="0"/>
      <dgm:spPr/>
    </dgm:pt>
    <dgm:pt modelId="{50DEC532-ED50-4575-B6D1-34414B02F2E9}" type="pres">
      <dgm:prSet presAssocID="{EBC52708-02A5-4B2A-8EF3-4FBC238516FE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427F137B-22FD-4F1A-9CC5-00BAA8A16331}" type="pres">
      <dgm:prSet presAssocID="{5AA4F6BD-40CB-4D13-8900-90DF435B969A}" presName="sp" presStyleCnt="0"/>
      <dgm:spPr/>
    </dgm:pt>
    <dgm:pt modelId="{6FA4BDF6-A4FE-4267-8A5E-3770AA9A1FE8}" type="pres">
      <dgm:prSet presAssocID="{2C128F74-55B3-4C24-82D9-BB0E6D9386A9}" presName="linNode" presStyleCnt="0"/>
      <dgm:spPr/>
    </dgm:pt>
    <dgm:pt modelId="{109D555F-263F-41EF-8FBA-38390CCF1B25}" type="pres">
      <dgm:prSet presAssocID="{2C128F74-55B3-4C24-82D9-BB0E6D9386A9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3640409B-5386-4320-BF9F-9D8AE230376F}" type="pres">
      <dgm:prSet presAssocID="{F403F4B6-D324-4B79-A4E0-C22882741984}" presName="sp" presStyleCnt="0"/>
      <dgm:spPr/>
    </dgm:pt>
    <dgm:pt modelId="{12B964C6-40DD-4BEB-99C1-BE98B73CC95E}" type="pres">
      <dgm:prSet presAssocID="{EDBB7408-0952-4FE5-A098-F01344929E8D}" presName="linNode" presStyleCnt="0"/>
      <dgm:spPr/>
    </dgm:pt>
    <dgm:pt modelId="{91895394-37DE-4AEF-9903-3CB5E90466AD}" type="pres">
      <dgm:prSet presAssocID="{EDBB7408-0952-4FE5-A098-F01344929E8D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90A77A13-98DC-4FF4-A30C-EC10887E0E5E}" srcId="{99011127-8707-492E-9440-AF039CC5F2CA}" destId="{3D665A6A-1686-437E-9C04-3CCCBEC20589}" srcOrd="0" destOrd="0" parTransId="{64E57E24-E83E-4016-B0A1-D11BEA70A399}" sibTransId="{DE114C35-39A8-4F0A-8B3D-C19ECDC56834}"/>
    <dgm:cxn modelId="{DF8F161B-A345-4A64-B346-0247932B4424}" srcId="{99011127-8707-492E-9440-AF039CC5F2CA}" destId="{EBC52708-02A5-4B2A-8EF3-4FBC238516FE}" srcOrd="2" destOrd="0" parTransId="{2DB9D20F-2DF8-441C-BBE2-B59C0DC8C8B2}" sibTransId="{5AA4F6BD-40CB-4D13-8900-90DF435B969A}"/>
    <dgm:cxn modelId="{2E71A826-C13F-485B-8150-DFBDFDFCD8B5}" type="presOf" srcId="{EBC52708-02A5-4B2A-8EF3-4FBC238516FE}" destId="{50DEC532-ED50-4575-B6D1-34414B02F2E9}" srcOrd="0" destOrd="0" presId="urn:microsoft.com/office/officeart/2005/8/layout/vList5"/>
    <dgm:cxn modelId="{14B64A32-704D-4FDF-A445-3C8516F047E9}" type="presOf" srcId="{F9AB7726-40BD-4874-A4FA-9427D4D97D63}" destId="{D3DC44CF-45F8-4A90-B101-0E3DC5B8D35F}" srcOrd="0" destOrd="0" presId="urn:microsoft.com/office/officeart/2005/8/layout/vList5"/>
    <dgm:cxn modelId="{EF7E7232-22C2-4645-989C-8C346FA1E33D}" srcId="{99011127-8707-492E-9440-AF039CC5F2CA}" destId="{2C128F74-55B3-4C24-82D9-BB0E6D9386A9}" srcOrd="3" destOrd="0" parTransId="{B820E3FB-3556-492B-BD29-7B548A8C7765}" sibTransId="{F403F4B6-D324-4B79-A4E0-C22882741984}"/>
    <dgm:cxn modelId="{F878335C-8C17-4E53-AF2C-E61D473DEA69}" type="presOf" srcId="{2C128F74-55B3-4C24-82D9-BB0E6D9386A9}" destId="{109D555F-263F-41EF-8FBA-38390CCF1B25}" srcOrd="0" destOrd="0" presId="urn:microsoft.com/office/officeart/2005/8/layout/vList5"/>
    <dgm:cxn modelId="{223DDE45-4630-4E79-B147-1DD373481D4D}" srcId="{99011127-8707-492E-9440-AF039CC5F2CA}" destId="{F9AB7726-40BD-4874-A4FA-9427D4D97D63}" srcOrd="1" destOrd="0" parTransId="{E520E5E7-91D1-4D63-974F-5F7573F93BCF}" sibTransId="{D2E83544-AED5-4A2C-8635-55A2AAA6D5E9}"/>
    <dgm:cxn modelId="{2A9C1E6D-2F9F-4E86-B0F9-75BC955043A1}" type="presOf" srcId="{99011127-8707-492E-9440-AF039CC5F2CA}" destId="{7F92CCAD-CF23-4AC3-915D-876A5118EF07}" srcOrd="0" destOrd="0" presId="urn:microsoft.com/office/officeart/2005/8/layout/vList5"/>
    <dgm:cxn modelId="{5FA941AB-5E27-44A8-B2B8-10E7C39B70E5}" srcId="{99011127-8707-492E-9440-AF039CC5F2CA}" destId="{EDBB7408-0952-4FE5-A098-F01344929E8D}" srcOrd="4" destOrd="0" parTransId="{D862B949-F090-4C01-873E-0F350AB8C297}" sibTransId="{8A5467BC-1D77-4CE2-BE9C-3BEFFF9B5520}"/>
    <dgm:cxn modelId="{E54F60BE-31FA-48D0-865A-0B3418340FBC}" type="presOf" srcId="{EDBB7408-0952-4FE5-A098-F01344929E8D}" destId="{91895394-37DE-4AEF-9903-3CB5E90466AD}" srcOrd="0" destOrd="0" presId="urn:microsoft.com/office/officeart/2005/8/layout/vList5"/>
    <dgm:cxn modelId="{ED9A20EA-C709-4017-B7DB-BCC2CF10E5C0}" type="presOf" srcId="{3D665A6A-1686-437E-9C04-3CCCBEC20589}" destId="{099D37EF-D665-4513-84DB-68D56F3CB740}" srcOrd="0" destOrd="0" presId="urn:microsoft.com/office/officeart/2005/8/layout/vList5"/>
    <dgm:cxn modelId="{CA2A1CF9-FBE2-45C6-9B8B-6CA5E59EB20B}" type="presParOf" srcId="{7F92CCAD-CF23-4AC3-915D-876A5118EF07}" destId="{FF1C5FE5-666B-4030-9D05-179C3AB2077F}" srcOrd="0" destOrd="0" presId="urn:microsoft.com/office/officeart/2005/8/layout/vList5"/>
    <dgm:cxn modelId="{194AEAAA-3A90-4290-B35B-8A7A6208AD1C}" type="presParOf" srcId="{FF1C5FE5-666B-4030-9D05-179C3AB2077F}" destId="{099D37EF-D665-4513-84DB-68D56F3CB740}" srcOrd="0" destOrd="0" presId="urn:microsoft.com/office/officeart/2005/8/layout/vList5"/>
    <dgm:cxn modelId="{8465CEAE-9B6C-4535-8BE5-5C22C6E01545}" type="presParOf" srcId="{7F92CCAD-CF23-4AC3-915D-876A5118EF07}" destId="{F67A67E7-00A2-45BF-9BDD-D38D6DBC4D21}" srcOrd="1" destOrd="0" presId="urn:microsoft.com/office/officeart/2005/8/layout/vList5"/>
    <dgm:cxn modelId="{34EF04BD-8073-4DB1-AE3A-190D8225ADBC}" type="presParOf" srcId="{7F92CCAD-CF23-4AC3-915D-876A5118EF07}" destId="{9D2DD350-E27F-438B-844C-89B6939362E4}" srcOrd="2" destOrd="0" presId="urn:microsoft.com/office/officeart/2005/8/layout/vList5"/>
    <dgm:cxn modelId="{83C6E34C-346A-4801-9CE0-E037CC78137E}" type="presParOf" srcId="{9D2DD350-E27F-438B-844C-89B6939362E4}" destId="{D3DC44CF-45F8-4A90-B101-0E3DC5B8D35F}" srcOrd="0" destOrd="0" presId="urn:microsoft.com/office/officeart/2005/8/layout/vList5"/>
    <dgm:cxn modelId="{FA8749E5-19FF-442A-88CB-A2CF0C1496AF}" type="presParOf" srcId="{7F92CCAD-CF23-4AC3-915D-876A5118EF07}" destId="{E07D10CB-9369-41E2-A285-D5776A961BB9}" srcOrd="3" destOrd="0" presId="urn:microsoft.com/office/officeart/2005/8/layout/vList5"/>
    <dgm:cxn modelId="{DE2CD268-5D91-49D5-B413-3E7374B9B4CA}" type="presParOf" srcId="{7F92CCAD-CF23-4AC3-915D-876A5118EF07}" destId="{62177C56-8002-4EBB-90BD-9BF205A255E6}" srcOrd="4" destOrd="0" presId="urn:microsoft.com/office/officeart/2005/8/layout/vList5"/>
    <dgm:cxn modelId="{0F1C63C4-4DC9-4A2D-A621-C4B5E1EBEBF3}" type="presParOf" srcId="{62177C56-8002-4EBB-90BD-9BF205A255E6}" destId="{50DEC532-ED50-4575-B6D1-34414B02F2E9}" srcOrd="0" destOrd="0" presId="urn:microsoft.com/office/officeart/2005/8/layout/vList5"/>
    <dgm:cxn modelId="{04FE413E-A0D5-40A1-A215-434881C38214}" type="presParOf" srcId="{7F92CCAD-CF23-4AC3-915D-876A5118EF07}" destId="{427F137B-22FD-4F1A-9CC5-00BAA8A16331}" srcOrd="5" destOrd="0" presId="urn:microsoft.com/office/officeart/2005/8/layout/vList5"/>
    <dgm:cxn modelId="{D9AD21D7-372C-4EFE-9D4C-1D41E55EE1CE}" type="presParOf" srcId="{7F92CCAD-CF23-4AC3-915D-876A5118EF07}" destId="{6FA4BDF6-A4FE-4267-8A5E-3770AA9A1FE8}" srcOrd="6" destOrd="0" presId="urn:microsoft.com/office/officeart/2005/8/layout/vList5"/>
    <dgm:cxn modelId="{67936163-053C-46DC-95F8-AE4EF9DFAC8F}" type="presParOf" srcId="{6FA4BDF6-A4FE-4267-8A5E-3770AA9A1FE8}" destId="{109D555F-263F-41EF-8FBA-38390CCF1B25}" srcOrd="0" destOrd="0" presId="urn:microsoft.com/office/officeart/2005/8/layout/vList5"/>
    <dgm:cxn modelId="{A27A7A55-4FB6-4363-A6A8-1BF577C3CB7F}" type="presParOf" srcId="{7F92CCAD-CF23-4AC3-915D-876A5118EF07}" destId="{3640409B-5386-4320-BF9F-9D8AE230376F}" srcOrd="7" destOrd="0" presId="urn:microsoft.com/office/officeart/2005/8/layout/vList5"/>
    <dgm:cxn modelId="{60289BE4-044A-4E9C-B24C-0DA4C1231C9D}" type="presParOf" srcId="{7F92CCAD-CF23-4AC3-915D-876A5118EF07}" destId="{12B964C6-40DD-4BEB-99C1-BE98B73CC95E}" srcOrd="8" destOrd="0" presId="urn:microsoft.com/office/officeart/2005/8/layout/vList5"/>
    <dgm:cxn modelId="{6E91DE68-4516-429F-8CDB-435A63C7ABB4}" type="presParOf" srcId="{12B964C6-40DD-4BEB-99C1-BE98B73CC95E}" destId="{91895394-37DE-4AEF-9903-3CB5E90466A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DEDFB8-F4AF-4F02-938D-3FE38F3615A9}" type="doc">
      <dgm:prSet loTypeId="urn:microsoft.com/office/officeart/2016/7/layout/VerticalHollowActionLis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909A1690-9CD7-4EB2-9427-C6A2AD6E8B90}">
      <dgm:prSet/>
      <dgm:spPr/>
      <dgm:t>
        <a:bodyPr/>
        <a:lstStyle/>
        <a:p>
          <a:r>
            <a:rPr lang="en-US"/>
            <a:t>Save</a:t>
          </a:r>
        </a:p>
      </dgm:t>
    </dgm:pt>
    <dgm:pt modelId="{EA117675-B51A-4CE4-934E-7E2182CCF113}" type="parTrans" cxnId="{899BAF09-0946-4B2B-AAB9-8A7024B05019}">
      <dgm:prSet/>
      <dgm:spPr/>
      <dgm:t>
        <a:bodyPr/>
        <a:lstStyle/>
        <a:p>
          <a:endParaRPr lang="en-US"/>
        </a:p>
      </dgm:t>
    </dgm:pt>
    <dgm:pt modelId="{401DE5DA-0C6C-49CB-897B-002E8059D0D3}" type="sibTrans" cxnId="{899BAF09-0946-4B2B-AAB9-8A7024B05019}">
      <dgm:prSet/>
      <dgm:spPr/>
      <dgm:t>
        <a:bodyPr/>
        <a:lstStyle/>
        <a:p>
          <a:endParaRPr lang="en-US"/>
        </a:p>
      </dgm:t>
    </dgm:pt>
    <dgm:pt modelId="{7B68449E-0E23-4F4C-A2B6-E2FBC6D984CE}">
      <dgm:prSet/>
      <dgm:spPr/>
      <dgm:t>
        <a:bodyPr/>
        <a:lstStyle/>
        <a:p>
          <a:r>
            <a:rPr lang="en-US"/>
            <a:t>Save Lives</a:t>
          </a:r>
        </a:p>
      </dgm:t>
    </dgm:pt>
    <dgm:pt modelId="{4F200255-D309-42D7-8EC5-BD0D8DABF689}" type="parTrans" cxnId="{BEEA0F44-E4B8-4A77-A158-2A4AA822AAE8}">
      <dgm:prSet/>
      <dgm:spPr/>
      <dgm:t>
        <a:bodyPr/>
        <a:lstStyle/>
        <a:p>
          <a:endParaRPr lang="en-US"/>
        </a:p>
      </dgm:t>
    </dgm:pt>
    <dgm:pt modelId="{C530E1C8-3990-4D16-B599-064EDD4DF8BE}" type="sibTrans" cxnId="{BEEA0F44-E4B8-4A77-A158-2A4AA822AAE8}">
      <dgm:prSet/>
      <dgm:spPr/>
      <dgm:t>
        <a:bodyPr/>
        <a:lstStyle/>
        <a:p>
          <a:endParaRPr lang="en-US"/>
        </a:p>
      </dgm:t>
    </dgm:pt>
    <dgm:pt modelId="{02E3E9C0-B500-40DB-9472-0C783B372758}">
      <dgm:prSet/>
      <dgm:spPr/>
      <dgm:t>
        <a:bodyPr/>
        <a:lstStyle/>
        <a:p>
          <a:r>
            <a:rPr lang="en-US"/>
            <a:t>Alleviate</a:t>
          </a:r>
        </a:p>
      </dgm:t>
    </dgm:pt>
    <dgm:pt modelId="{79F2F6D6-5CBF-4D63-9A64-32ACD8F0EBA4}" type="parTrans" cxnId="{6B15F1EF-0B71-4779-B2E5-E847ED2966A8}">
      <dgm:prSet/>
      <dgm:spPr/>
      <dgm:t>
        <a:bodyPr/>
        <a:lstStyle/>
        <a:p>
          <a:endParaRPr lang="en-US"/>
        </a:p>
      </dgm:t>
    </dgm:pt>
    <dgm:pt modelId="{E7FC608D-CD0E-413C-AC39-EE021899CE1D}" type="sibTrans" cxnId="{6B15F1EF-0B71-4779-B2E5-E847ED2966A8}">
      <dgm:prSet/>
      <dgm:spPr/>
      <dgm:t>
        <a:bodyPr/>
        <a:lstStyle/>
        <a:p>
          <a:endParaRPr lang="en-US"/>
        </a:p>
      </dgm:t>
    </dgm:pt>
    <dgm:pt modelId="{E0485F99-B47B-45C1-9C24-C35E2C9C9BE7}">
      <dgm:prSet/>
      <dgm:spPr/>
      <dgm:t>
        <a:bodyPr/>
        <a:lstStyle/>
        <a:p>
          <a:r>
            <a:rPr lang="en-US"/>
            <a:t>Alleviate Suffering</a:t>
          </a:r>
        </a:p>
      </dgm:t>
    </dgm:pt>
    <dgm:pt modelId="{36464A5D-64F2-4E28-8D2C-2B5554A056BB}" type="parTrans" cxnId="{DAF58358-F5D0-470E-998A-6392DDA32F27}">
      <dgm:prSet/>
      <dgm:spPr/>
      <dgm:t>
        <a:bodyPr/>
        <a:lstStyle/>
        <a:p>
          <a:endParaRPr lang="en-US"/>
        </a:p>
      </dgm:t>
    </dgm:pt>
    <dgm:pt modelId="{BEA83798-B0C9-4B6F-9CB2-2784406AF6FD}" type="sibTrans" cxnId="{DAF58358-F5D0-470E-998A-6392DDA32F27}">
      <dgm:prSet/>
      <dgm:spPr/>
      <dgm:t>
        <a:bodyPr/>
        <a:lstStyle/>
        <a:p>
          <a:endParaRPr lang="en-US"/>
        </a:p>
      </dgm:t>
    </dgm:pt>
    <dgm:pt modelId="{96C8E6B2-32A3-4C00-ABBA-8308ABFE9641}">
      <dgm:prSet/>
      <dgm:spPr/>
      <dgm:t>
        <a:bodyPr/>
        <a:lstStyle/>
        <a:p>
          <a:r>
            <a:rPr lang="en-US"/>
            <a:t>Value</a:t>
          </a:r>
        </a:p>
      </dgm:t>
    </dgm:pt>
    <dgm:pt modelId="{881FA00B-70B6-4E1A-AEDE-5503D046D05E}" type="parTrans" cxnId="{0AE338CC-253A-4211-86EA-0ED2E8CA0D2F}">
      <dgm:prSet/>
      <dgm:spPr/>
      <dgm:t>
        <a:bodyPr/>
        <a:lstStyle/>
        <a:p>
          <a:endParaRPr lang="en-US"/>
        </a:p>
      </dgm:t>
    </dgm:pt>
    <dgm:pt modelId="{D8750221-16A1-4322-A1DB-3CFDA1D842B0}" type="sibTrans" cxnId="{0AE338CC-253A-4211-86EA-0ED2E8CA0D2F}">
      <dgm:prSet/>
      <dgm:spPr/>
      <dgm:t>
        <a:bodyPr/>
        <a:lstStyle/>
        <a:p>
          <a:endParaRPr lang="en-US"/>
        </a:p>
      </dgm:t>
    </dgm:pt>
    <dgm:pt modelId="{81ACCFA9-8C17-4EB9-9A32-61BE7D474153}">
      <dgm:prSet/>
      <dgm:spPr/>
      <dgm:t>
        <a:bodyPr/>
        <a:lstStyle/>
        <a:p>
          <a:r>
            <a:rPr lang="en-US"/>
            <a:t>Value autonomy</a:t>
          </a:r>
        </a:p>
      </dgm:t>
    </dgm:pt>
    <dgm:pt modelId="{93873584-9074-436D-8015-5D4387D2C894}" type="parTrans" cxnId="{6732FD18-FBE4-413B-AD7A-43EDD880240A}">
      <dgm:prSet/>
      <dgm:spPr/>
      <dgm:t>
        <a:bodyPr/>
        <a:lstStyle/>
        <a:p>
          <a:endParaRPr lang="en-US"/>
        </a:p>
      </dgm:t>
    </dgm:pt>
    <dgm:pt modelId="{CB45F81C-C7D3-4A7B-B80E-63C176841B8B}" type="sibTrans" cxnId="{6732FD18-FBE4-413B-AD7A-43EDD880240A}">
      <dgm:prSet/>
      <dgm:spPr/>
      <dgm:t>
        <a:bodyPr/>
        <a:lstStyle/>
        <a:p>
          <a:endParaRPr lang="en-US"/>
        </a:p>
      </dgm:t>
    </dgm:pt>
    <dgm:pt modelId="{60FDF828-3B72-4DBD-849F-921203D9F6DE}">
      <dgm:prSet/>
      <dgm:spPr/>
      <dgm:t>
        <a:bodyPr/>
        <a:lstStyle/>
        <a:p>
          <a:r>
            <a:rPr lang="en-US"/>
            <a:t>Engage in</a:t>
          </a:r>
        </a:p>
      </dgm:t>
    </dgm:pt>
    <dgm:pt modelId="{9DC5C21C-1ACD-4E4D-AB43-CA5DE8FF1AFC}" type="parTrans" cxnId="{CF037BB3-53C5-4F24-935D-19BD10B1AFA5}">
      <dgm:prSet/>
      <dgm:spPr/>
      <dgm:t>
        <a:bodyPr/>
        <a:lstStyle/>
        <a:p>
          <a:endParaRPr lang="en-US"/>
        </a:p>
      </dgm:t>
    </dgm:pt>
    <dgm:pt modelId="{A1DF3D7B-5097-4046-827F-426D05A2465E}" type="sibTrans" cxnId="{CF037BB3-53C5-4F24-935D-19BD10B1AFA5}">
      <dgm:prSet/>
      <dgm:spPr/>
      <dgm:t>
        <a:bodyPr/>
        <a:lstStyle/>
        <a:p>
          <a:endParaRPr lang="en-US"/>
        </a:p>
      </dgm:t>
    </dgm:pt>
    <dgm:pt modelId="{159A7D30-62F5-42BF-9430-B4CF0FE3109E}">
      <dgm:prSet/>
      <dgm:spPr/>
      <dgm:t>
        <a:bodyPr/>
        <a:lstStyle/>
        <a:p>
          <a:r>
            <a:rPr lang="en-US"/>
            <a:t>Engage in therapeutic community</a:t>
          </a:r>
        </a:p>
      </dgm:t>
    </dgm:pt>
    <dgm:pt modelId="{97AE6969-F31A-4FEC-B8D5-6FD19CB93BA6}" type="parTrans" cxnId="{BF1A92F9-F560-4110-BE68-91C52DDE3104}">
      <dgm:prSet/>
      <dgm:spPr/>
      <dgm:t>
        <a:bodyPr/>
        <a:lstStyle/>
        <a:p>
          <a:endParaRPr lang="en-US"/>
        </a:p>
      </dgm:t>
    </dgm:pt>
    <dgm:pt modelId="{40214C68-748D-40A3-AC53-6933AAEB1504}" type="sibTrans" cxnId="{BF1A92F9-F560-4110-BE68-91C52DDE3104}">
      <dgm:prSet/>
      <dgm:spPr/>
      <dgm:t>
        <a:bodyPr/>
        <a:lstStyle/>
        <a:p>
          <a:endParaRPr lang="en-US"/>
        </a:p>
      </dgm:t>
    </dgm:pt>
    <dgm:pt modelId="{90953EC0-06BF-4C27-A06B-C80011C1CE7B}" type="pres">
      <dgm:prSet presAssocID="{43DEDFB8-F4AF-4F02-938D-3FE38F3615A9}" presName="Name0" presStyleCnt="0">
        <dgm:presLayoutVars>
          <dgm:dir/>
          <dgm:animLvl val="lvl"/>
          <dgm:resizeHandles val="exact"/>
        </dgm:presLayoutVars>
      </dgm:prSet>
      <dgm:spPr/>
    </dgm:pt>
    <dgm:pt modelId="{6D92C7E8-81B4-4FD1-86F5-B2D33E74D44C}" type="pres">
      <dgm:prSet presAssocID="{909A1690-9CD7-4EB2-9427-C6A2AD6E8B90}" presName="linNode" presStyleCnt="0"/>
      <dgm:spPr/>
    </dgm:pt>
    <dgm:pt modelId="{5851C1BB-CA84-4A6F-A702-92B064A112A8}" type="pres">
      <dgm:prSet presAssocID="{909A1690-9CD7-4EB2-9427-C6A2AD6E8B90}" presName="parentText" presStyleLbl="solidFgAcc1" presStyleIdx="0" presStyleCnt="4">
        <dgm:presLayoutVars>
          <dgm:chMax val="1"/>
          <dgm:bulletEnabled/>
        </dgm:presLayoutVars>
      </dgm:prSet>
      <dgm:spPr/>
    </dgm:pt>
    <dgm:pt modelId="{F1946529-6375-405B-9866-5EEFD37AE56B}" type="pres">
      <dgm:prSet presAssocID="{909A1690-9CD7-4EB2-9427-C6A2AD6E8B90}" presName="descendantText" presStyleLbl="alignNode1" presStyleIdx="0" presStyleCnt="4">
        <dgm:presLayoutVars>
          <dgm:bulletEnabled/>
        </dgm:presLayoutVars>
      </dgm:prSet>
      <dgm:spPr/>
    </dgm:pt>
    <dgm:pt modelId="{E52DA9F6-ADC7-4DAA-AA1E-BC0D60B724FA}" type="pres">
      <dgm:prSet presAssocID="{401DE5DA-0C6C-49CB-897B-002E8059D0D3}" presName="sp" presStyleCnt="0"/>
      <dgm:spPr/>
    </dgm:pt>
    <dgm:pt modelId="{AAA55A09-FCF3-4616-93BC-00F48132BA17}" type="pres">
      <dgm:prSet presAssocID="{02E3E9C0-B500-40DB-9472-0C783B372758}" presName="linNode" presStyleCnt="0"/>
      <dgm:spPr/>
    </dgm:pt>
    <dgm:pt modelId="{D4916045-6EB6-4672-8351-A7DDE822A40E}" type="pres">
      <dgm:prSet presAssocID="{02E3E9C0-B500-40DB-9472-0C783B372758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B8AD0A98-7C84-46C8-95ED-595A1F53787A}" type="pres">
      <dgm:prSet presAssocID="{02E3E9C0-B500-40DB-9472-0C783B372758}" presName="descendantText" presStyleLbl="alignNode1" presStyleIdx="1" presStyleCnt="4">
        <dgm:presLayoutVars>
          <dgm:bulletEnabled/>
        </dgm:presLayoutVars>
      </dgm:prSet>
      <dgm:spPr/>
    </dgm:pt>
    <dgm:pt modelId="{601E0FB8-5CD3-43A2-A1D7-174416777997}" type="pres">
      <dgm:prSet presAssocID="{E7FC608D-CD0E-413C-AC39-EE021899CE1D}" presName="sp" presStyleCnt="0"/>
      <dgm:spPr/>
    </dgm:pt>
    <dgm:pt modelId="{64ABE317-F395-4EEA-B66D-CC326B761B29}" type="pres">
      <dgm:prSet presAssocID="{96C8E6B2-32A3-4C00-ABBA-8308ABFE9641}" presName="linNode" presStyleCnt="0"/>
      <dgm:spPr/>
    </dgm:pt>
    <dgm:pt modelId="{3151EC9B-BF06-4BAE-9745-2873D1A56DAB}" type="pres">
      <dgm:prSet presAssocID="{96C8E6B2-32A3-4C00-ABBA-8308ABFE9641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25FAE5B7-CBB3-4E4C-B939-44E15DEEFB40}" type="pres">
      <dgm:prSet presAssocID="{96C8E6B2-32A3-4C00-ABBA-8308ABFE9641}" presName="descendantText" presStyleLbl="alignNode1" presStyleIdx="2" presStyleCnt="4">
        <dgm:presLayoutVars>
          <dgm:bulletEnabled/>
        </dgm:presLayoutVars>
      </dgm:prSet>
      <dgm:spPr/>
    </dgm:pt>
    <dgm:pt modelId="{CD8FDF61-D13C-480B-9518-4D2A30F3CCD7}" type="pres">
      <dgm:prSet presAssocID="{D8750221-16A1-4322-A1DB-3CFDA1D842B0}" presName="sp" presStyleCnt="0"/>
      <dgm:spPr/>
    </dgm:pt>
    <dgm:pt modelId="{AC958122-A991-4D7E-9770-BE476B606FBB}" type="pres">
      <dgm:prSet presAssocID="{60FDF828-3B72-4DBD-849F-921203D9F6DE}" presName="linNode" presStyleCnt="0"/>
      <dgm:spPr/>
    </dgm:pt>
    <dgm:pt modelId="{E4F35D1A-67CD-4E50-8DBE-5C479FE422F2}" type="pres">
      <dgm:prSet presAssocID="{60FDF828-3B72-4DBD-849F-921203D9F6DE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0A907B71-D583-47BD-AA99-4170E042DDDE}" type="pres">
      <dgm:prSet presAssocID="{60FDF828-3B72-4DBD-849F-921203D9F6DE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899BAF09-0946-4B2B-AAB9-8A7024B05019}" srcId="{43DEDFB8-F4AF-4F02-938D-3FE38F3615A9}" destId="{909A1690-9CD7-4EB2-9427-C6A2AD6E8B90}" srcOrd="0" destOrd="0" parTransId="{EA117675-B51A-4CE4-934E-7E2182CCF113}" sibTransId="{401DE5DA-0C6C-49CB-897B-002E8059D0D3}"/>
    <dgm:cxn modelId="{6732FD18-FBE4-413B-AD7A-43EDD880240A}" srcId="{96C8E6B2-32A3-4C00-ABBA-8308ABFE9641}" destId="{81ACCFA9-8C17-4EB9-9A32-61BE7D474153}" srcOrd="0" destOrd="0" parTransId="{93873584-9074-436D-8015-5D4387D2C894}" sibTransId="{CB45F81C-C7D3-4A7B-B80E-63C176841B8B}"/>
    <dgm:cxn modelId="{E2905F2B-9436-449F-BF8A-2CB6B8C7B656}" type="presOf" srcId="{7B68449E-0E23-4F4C-A2B6-E2FBC6D984CE}" destId="{F1946529-6375-405B-9866-5EEFD37AE56B}" srcOrd="0" destOrd="0" presId="urn:microsoft.com/office/officeart/2016/7/layout/VerticalHollowActionList"/>
    <dgm:cxn modelId="{BEEA0F44-E4B8-4A77-A158-2A4AA822AAE8}" srcId="{909A1690-9CD7-4EB2-9427-C6A2AD6E8B90}" destId="{7B68449E-0E23-4F4C-A2B6-E2FBC6D984CE}" srcOrd="0" destOrd="0" parTransId="{4F200255-D309-42D7-8EC5-BD0D8DABF689}" sibTransId="{C530E1C8-3990-4D16-B599-064EDD4DF8BE}"/>
    <dgm:cxn modelId="{41C39971-9533-4852-A67B-0C4AA6660EFD}" type="presOf" srcId="{159A7D30-62F5-42BF-9430-B4CF0FE3109E}" destId="{0A907B71-D583-47BD-AA99-4170E042DDDE}" srcOrd="0" destOrd="0" presId="urn:microsoft.com/office/officeart/2016/7/layout/VerticalHollowActionList"/>
    <dgm:cxn modelId="{2D28D552-0BBE-4C0D-B3E3-A467C09FEEAA}" type="presOf" srcId="{81ACCFA9-8C17-4EB9-9A32-61BE7D474153}" destId="{25FAE5B7-CBB3-4E4C-B939-44E15DEEFB40}" srcOrd="0" destOrd="0" presId="urn:microsoft.com/office/officeart/2016/7/layout/VerticalHollowActionList"/>
    <dgm:cxn modelId="{6D49E572-42CA-48E1-ACF3-8CF9650A4FAF}" type="presOf" srcId="{43DEDFB8-F4AF-4F02-938D-3FE38F3615A9}" destId="{90953EC0-06BF-4C27-A06B-C80011C1CE7B}" srcOrd="0" destOrd="0" presId="urn:microsoft.com/office/officeart/2016/7/layout/VerticalHollowActionList"/>
    <dgm:cxn modelId="{DAF58358-F5D0-470E-998A-6392DDA32F27}" srcId="{02E3E9C0-B500-40DB-9472-0C783B372758}" destId="{E0485F99-B47B-45C1-9C24-C35E2C9C9BE7}" srcOrd="0" destOrd="0" parTransId="{36464A5D-64F2-4E28-8D2C-2B5554A056BB}" sibTransId="{BEA83798-B0C9-4B6F-9CB2-2784406AF6FD}"/>
    <dgm:cxn modelId="{4EC2288B-C47D-4DE3-A06F-E6DE6F1B1071}" type="presOf" srcId="{909A1690-9CD7-4EB2-9427-C6A2AD6E8B90}" destId="{5851C1BB-CA84-4A6F-A702-92B064A112A8}" srcOrd="0" destOrd="0" presId="urn:microsoft.com/office/officeart/2016/7/layout/VerticalHollowActionList"/>
    <dgm:cxn modelId="{968FF894-2E85-424F-BBBB-0A83A7FC8E4F}" type="presOf" srcId="{02E3E9C0-B500-40DB-9472-0C783B372758}" destId="{D4916045-6EB6-4672-8351-A7DDE822A40E}" srcOrd="0" destOrd="0" presId="urn:microsoft.com/office/officeart/2016/7/layout/VerticalHollowActionList"/>
    <dgm:cxn modelId="{CF037BB3-53C5-4F24-935D-19BD10B1AFA5}" srcId="{43DEDFB8-F4AF-4F02-938D-3FE38F3615A9}" destId="{60FDF828-3B72-4DBD-849F-921203D9F6DE}" srcOrd="3" destOrd="0" parTransId="{9DC5C21C-1ACD-4E4D-AB43-CA5DE8FF1AFC}" sibTransId="{A1DF3D7B-5097-4046-827F-426D05A2465E}"/>
    <dgm:cxn modelId="{A4B3C4C2-9ED0-48B9-9019-F995F6BEEEDB}" type="presOf" srcId="{60FDF828-3B72-4DBD-849F-921203D9F6DE}" destId="{E4F35D1A-67CD-4E50-8DBE-5C479FE422F2}" srcOrd="0" destOrd="0" presId="urn:microsoft.com/office/officeart/2016/7/layout/VerticalHollowActionList"/>
    <dgm:cxn modelId="{0AE338CC-253A-4211-86EA-0ED2E8CA0D2F}" srcId="{43DEDFB8-F4AF-4F02-938D-3FE38F3615A9}" destId="{96C8E6B2-32A3-4C00-ABBA-8308ABFE9641}" srcOrd="2" destOrd="0" parTransId="{881FA00B-70B6-4E1A-AEDE-5503D046D05E}" sibTransId="{D8750221-16A1-4322-A1DB-3CFDA1D842B0}"/>
    <dgm:cxn modelId="{897C89D0-8F7F-402F-97BB-23B7376A4674}" type="presOf" srcId="{E0485F99-B47B-45C1-9C24-C35E2C9C9BE7}" destId="{B8AD0A98-7C84-46C8-95ED-595A1F53787A}" srcOrd="0" destOrd="0" presId="urn:microsoft.com/office/officeart/2016/7/layout/VerticalHollowActionList"/>
    <dgm:cxn modelId="{6B15F1EF-0B71-4779-B2E5-E847ED2966A8}" srcId="{43DEDFB8-F4AF-4F02-938D-3FE38F3615A9}" destId="{02E3E9C0-B500-40DB-9472-0C783B372758}" srcOrd="1" destOrd="0" parTransId="{79F2F6D6-5CBF-4D63-9A64-32ACD8F0EBA4}" sibTransId="{E7FC608D-CD0E-413C-AC39-EE021899CE1D}"/>
    <dgm:cxn modelId="{BF1A92F9-F560-4110-BE68-91C52DDE3104}" srcId="{60FDF828-3B72-4DBD-849F-921203D9F6DE}" destId="{159A7D30-62F5-42BF-9430-B4CF0FE3109E}" srcOrd="0" destOrd="0" parTransId="{97AE6969-F31A-4FEC-B8D5-6FD19CB93BA6}" sibTransId="{40214C68-748D-40A3-AC53-6933AAEB1504}"/>
    <dgm:cxn modelId="{6028E1FF-D34F-4EA1-A3E7-33BA1DFC53B6}" type="presOf" srcId="{96C8E6B2-32A3-4C00-ABBA-8308ABFE9641}" destId="{3151EC9B-BF06-4BAE-9745-2873D1A56DAB}" srcOrd="0" destOrd="0" presId="urn:microsoft.com/office/officeart/2016/7/layout/VerticalHollowActionList"/>
    <dgm:cxn modelId="{82844924-1613-47BF-84C6-86966416CA03}" type="presParOf" srcId="{90953EC0-06BF-4C27-A06B-C80011C1CE7B}" destId="{6D92C7E8-81B4-4FD1-86F5-B2D33E74D44C}" srcOrd="0" destOrd="0" presId="urn:microsoft.com/office/officeart/2016/7/layout/VerticalHollowActionList"/>
    <dgm:cxn modelId="{CF36BF69-FAB7-4CEC-B70A-E922FFA72087}" type="presParOf" srcId="{6D92C7E8-81B4-4FD1-86F5-B2D33E74D44C}" destId="{5851C1BB-CA84-4A6F-A702-92B064A112A8}" srcOrd="0" destOrd="0" presId="urn:microsoft.com/office/officeart/2016/7/layout/VerticalHollowActionList"/>
    <dgm:cxn modelId="{63C742FC-91E9-4E9B-A569-939843B18499}" type="presParOf" srcId="{6D92C7E8-81B4-4FD1-86F5-B2D33E74D44C}" destId="{F1946529-6375-405B-9866-5EEFD37AE56B}" srcOrd="1" destOrd="0" presId="urn:microsoft.com/office/officeart/2016/7/layout/VerticalHollowActionList"/>
    <dgm:cxn modelId="{6B262105-3903-4257-A15C-D296DF781711}" type="presParOf" srcId="{90953EC0-06BF-4C27-A06B-C80011C1CE7B}" destId="{E52DA9F6-ADC7-4DAA-AA1E-BC0D60B724FA}" srcOrd="1" destOrd="0" presId="urn:microsoft.com/office/officeart/2016/7/layout/VerticalHollowActionList"/>
    <dgm:cxn modelId="{A2354BF3-9C23-4EE8-A070-1F5254091A08}" type="presParOf" srcId="{90953EC0-06BF-4C27-A06B-C80011C1CE7B}" destId="{AAA55A09-FCF3-4616-93BC-00F48132BA17}" srcOrd="2" destOrd="0" presId="urn:microsoft.com/office/officeart/2016/7/layout/VerticalHollowActionList"/>
    <dgm:cxn modelId="{1F8286E1-C4C3-4478-9E2D-B835598A3A81}" type="presParOf" srcId="{AAA55A09-FCF3-4616-93BC-00F48132BA17}" destId="{D4916045-6EB6-4672-8351-A7DDE822A40E}" srcOrd="0" destOrd="0" presId="urn:microsoft.com/office/officeart/2016/7/layout/VerticalHollowActionList"/>
    <dgm:cxn modelId="{1FB9E8AE-55CC-4440-AD87-29496E78F4D1}" type="presParOf" srcId="{AAA55A09-FCF3-4616-93BC-00F48132BA17}" destId="{B8AD0A98-7C84-46C8-95ED-595A1F53787A}" srcOrd="1" destOrd="0" presId="urn:microsoft.com/office/officeart/2016/7/layout/VerticalHollowActionList"/>
    <dgm:cxn modelId="{EB406D8A-6830-44AE-9510-8A564CC199F4}" type="presParOf" srcId="{90953EC0-06BF-4C27-A06B-C80011C1CE7B}" destId="{601E0FB8-5CD3-43A2-A1D7-174416777997}" srcOrd="3" destOrd="0" presId="urn:microsoft.com/office/officeart/2016/7/layout/VerticalHollowActionList"/>
    <dgm:cxn modelId="{DF66C79E-6511-4467-ADDE-E0F5FF11F445}" type="presParOf" srcId="{90953EC0-06BF-4C27-A06B-C80011C1CE7B}" destId="{64ABE317-F395-4EEA-B66D-CC326B761B29}" srcOrd="4" destOrd="0" presId="urn:microsoft.com/office/officeart/2016/7/layout/VerticalHollowActionList"/>
    <dgm:cxn modelId="{2AE127D9-67DC-4D9D-8F5F-51BDCC5F8D82}" type="presParOf" srcId="{64ABE317-F395-4EEA-B66D-CC326B761B29}" destId="{3151EC9B-BF06-4BAE-9745-2873D1A56DAB}" srcOrd="0" destOrd="0" presId="urn:microsoft.com/office/officeart/2016/7/layout/VerticalHollowActionList"/>
    <dgm:cxn modelId="{2CE607DD-7846-43B5-9A32-8F922B9F7B28}" type="presParOf" srcId="{64ABE317-F395-4EEA-B66D-CC326B761B29}" destId="{25FAE5B7-CBB3-4E4C-B939-44E15DEEFB40}" srcOrd="1" destOrd="0" presId="urn:microsoft.com/office/officeart/2016/7/layout/VerticalHollowActionList"/>
    <dgm:cxn modelId="{25AB72DC-4068-4401-A5E0-0EC1489B66D6}" type="presParOf" srcId="{90953EC0-06BF-4C27-A06B-C80011C1CE7B}" destId="{CD8FDF61-D13C-480B-9518-4D2A30F3CCD7}" srcOrd="5" destOrd="0" presId="urn:microsoft.com/office/officeart/2016/7/layout/VerticalHollowActionList"/>
    <dgm:cxn modelId="{6D5FF579-C7CB-4493-B6E9-485726191624}" type="presParOf" srcId="{90953EC0-06BF-4C27-A06B-C80011C1CE7B}" destId="{AC958122-A991-4D7E-9770-BE476B606FBB}" srcOrd="6" destOrd="0" presId="urn:microsoft.com/office/officeart/2016/7/layout/VerticalHollowActionList"/>
    <dgm:cxn modelId="{E4420745-F346-4B3F-8271-D1076BE2D43F}" type="presParOf" srcId="{AC958122-A991-4D7E-9770-BE476B606FBB}" destId="{E4F35D1A-67CD-4E50-8DBE-5C479FE422F2}" srcOrd="0" destOrd="0" presId="urn:microsoft.com/office/officeart/2016/7/layout/VerticalHollowActionList"/>
    <dgm:cxn modelId="{B04C2D79-D2AB-44FA-8BFC-444C5530ECA8}" type="presParOf" srcId="{AC958122-A991-4D7E-9770-BE476B606FBB}" destId="{0A907B71-D583-47BD-AA99-4170E042DDDE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D39C21-7A5F-4641-8EE8-FF3E4C3B619D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6C63536-9D5B-44A9-9BD1-B2A9FB411651}">
      <dgm:prSet/>
      <dgm:spPr/>
      <dgm:t>
        <a:bodyPr/>
        <a:lstStyle/>
        <a:p>
          <a:r>
            <a:rPr lang="en-US"/>
            <a:t>Pain</a:t>
          </a:r>
        </a:p>
      </dgm:t>
    </dgm:pt>
    <dgm:pt modelId="{06B79D8D-445B-471C-869D-3A6C0B8B2596}" type="parTrans" cxnId="{1D391C8E-BFCC-42EC-AD19-20DA38D9E20A}">
      <dgm:prSet/>
      <dgm:spPr/>
      <dgm:t>
        <a:bodyPr/>
        <a:lstStyle/>
        <a:p>
          <a:endParaRPr lang="en-US"/>
        </a:p>
      </dgm:t>
    </dgm:pt>
    <dgm:pt modelId="{7C89C3C4-6420-4E7C-9A68-E1CB77268FF7}" type="sibTrans" cxnId="{1D391C8E-BFCC-42EC-AD19-20DA38D9E20A}">
      <dgm:prSet/>
      <dgm:spPr/>
      <dgm:t>
        <a:bodyPr/>
        <a:lstStyle/>
        <a:p>
          <a:endParaRPr lang="en-US"/>
        </a:p>
      </dgm:t>
    </dgm:pt>
    <dgm:pt modelId="{D7241F13-D546-4B07-B3C7-A250F590D659}">
      <dgm:prSet/>
      <dgm:spPr/>
      <dgm:t>
        <a:bodyPr/>
        <a:lstStyle/>
        <a:p>
          <a:r>
            <a:rPr lang="en-US"/>
            <a:t>Hunger</a:t>
          </a:r>
        </a:p>
      </dgm:t>
    </dgm:pt>
    <dgm:pt modelId="{5E83CA25-3348-4F41-9EEC-1CB18D4B05D7}" type="parTrans" cxnId="{2BCDA523-336B-4EB6-8034-F4342DDA43CF}">
      <dgm:prSet/>
      <dgm:spPr/>
      <dgm:t>
        <a:bodyPr/>
        <a:lstStyle/>
        <a:p>
          <a:endParaRPr lang="en-US"/>
        </a:p>
      </dgm:t>
    </dgm:pt>
    <dgm:pt modelId="{4462B99C-6C26-41EA-A1B3-75C10EE5CF8A}" type="sibTrans" cxnId="{2BCDA523-336B-4EB6-8034-F4342DDA43CF}">
      <dgm:prSet/>
      <dgm:spPr/>
      <dgm:t>
        <a:bodyPr/>
        <a:lstStyle/>
        <a:p>
          <a:endParaRPr lang="en-US"/>
        </a:p>
      </dgm:t>
    </dgm:pt>
    <dgm:pt modelId="{3880F543-0507-4AB0-B2D4-FE15B46FE441}">
      <dgm:prSet/>
      <dgm:spPr/>
      <dgm:t>
        <a:bodyPr/>
        <a:lstStyle/>
        <a:p>
          <a:r>
            <a:rPr lang="en-US"/>
            <a:t>Fear</a:t>
          </a:r>
        </a:p>
      </dgm:t>
    </dgm:pt>
    <dgm:pt modelId="{9AF9FCEA-1DD0-4A1D-AD86-58E98066944E}" type="parTrans" cxnId="{A2C6AA99-F5D7-4172-9B0A-FC25E7F30127}">
      <dgm:prSet/>
      <dgm:spPr/>
      <dgm:t>
        <a:bodyPr/>
        <a:lstStyle/>
        <a:p>
          <a:endParaRPr lang="en-US"/>
        </a:p>
      </dgm:t>
    </dgm:pt>
    <dgm:pt modelId="{3B0C5B0F-0979-4DD1-A9C4-B6385370C121}" type="sibTrans" cxnId="{A2C6AA99-F5D7-4172-9B0A-FC25E7F30127}">
      <dgm:prSet/>
      <dgm:spPr/>
      <dgm:t>
        <a:bodyPr/>
        <a:lstStyle/>
        <a:p>
          <a:endParaRPr lang="en-US"/>
        </a:p>
      </dgm:t>
    </dgm:pt>
    <dgm:pt modelId="{40CCA38C-976F-4049-8729-6D921FAC92EC}">
      <dgm:prSet/>
      <dgm:spPr/>
      <dgm:t>
        <a:bodyPr/>
        <a:lstStyle/>
        <a:p>
          <a:r>
            <a:rPr lang="en-US"/>
            <a:t>Loneliness</a:t>
          </a:r>
        </a:p>
      </dgm:t>
    </dgm:pt>
    <dgm:pt modelId="{E9A0A497-569F-49CD-ADBB-345821E6CE4A}" type="parTrans" cxnId="{AAED164E-C36D-4099-A7EE-4945297FF666}">
      <dgm:prSet/>
      <dgm:spPr/>
      <dgm:t>
        <a:bodyPr/>
        <a:lstStyle/>
        <a:p>
          <a:endParaRPr lang="en-US"/>
        </a:p>
      </dgm:t>
    </dgm:pt>
    <dgm:pt modelId="{FE95AD94-7BED-4AB0-B34F-D8AED9350FE0}" type="sibTrans" cxnId="{AAED164E-C36D-4099-A7EE-4945297FF666}">
      <dgm:prSet/>
      <dgm:spPr/>
      <dgm:t>
        <a:bodyPr/>
        <a:lstStyle/>
        <a:p>
          <a:endParaRPr lang="en-US"/>
        </a:p>
      </dgm:t>
    </dgm:pt>
    <dgm:pt modelId="{661737F6-B3CB-4D8B-86BB-01F9299068EE}">
      <dgm:prSet/>
      <dgm:spPr/>
      <dgm:t>
        <a:bodyPr/>
        <a:lstStyle/>
        <a:p>
          <a:r>
            <a:rPr lang="en-US"/>
            <a:t>Hopelessness</a:t>
          </a:r>
        </a:p>
      </dgm:t>
    </dgm:pt>
    <dgm:pt modelId="{7037E7B3-AD86-4175-9E23-6C2378839AA7}" type="parTrans" cxnId="{7AA8211C-5B13-468C-BA2E-E23C37F5C3E8}">
      <dgm:prSet/>
      <dgm:spPr/>
      <dgm:t>
        <a:bodyPr/>
        <a:lstStyle/>
        <a:p>
          <a:endParaRPr lang="en-US"/>
        </a:p>
      </dgm:t>
    </dgm:pt>
    <dgm:pt modelId="{FB619946-38A9-42C9-B8BA-43821D3C57CB}" type="sibTrans" cxnId="{7AA8211C-5B13-468C-BA2E-E23C37F5C3E8}">
      <dgm:prSet/>
      <dgm:spPr/>
      <dgm:t>
        <a:bodyPr/>
        <a:lstStyle/>
        <a:p>
          <a:endParaRPr lang="en-US"/>
        </a:p>
      </dgm:t>
    </dgm:pt>
    <dgm:pt modelId="{E132E8E1-6759-4A2D-9CB5-7032E0A4C496}">
      <dgm:prSet/>
      <dgm:spPr/>
      <dgm:t>
        <a:bodyPr/>
        <a:lstStyle/>
        <a:p>
          <a:r>
            <a:rPr lang="en-US"/>
            <a:t>Confusion </a:t>
          </a:r>
        </a:p>
      </dgm:t>
    </dgm:pt>
    <dgm:pt modelId="{D9F0F31C-597B-487E-A4FE-F7104CFCD132}" type="parTrans" cxnId="{C0FFCC0B-027A-48EF-AD5E-7CB32450C40D}">
      <dgm:prSet/>
      <dgm:spPr/>
      <dgm:t>
        <a:bodyPr/>
        <a:lstStyle/>
        <a:p>
          <a:endParaRPr lang="en-US"/>
        </a:p>
      </dgm:t>
    </dgm:pt>
    <dgm:pt modelId="{7AB0DFDF-A3C9-4177-9EEE-B6296C190C61}" type="sibTrans" cxnId="{C0FFCC0B-027A-48EF-AD5E-7CB32450C40D}">
      <dgm:prSet/>
      <dgm:spPr/>
      <dgm:t>
        <a:bodyPr/>
        <a:lstStyle/>
        <a:p>
          <a:endParaRPr lang="en-US"/>
        </a:p>
      </dgm:t>
    </dgm:pt>
    <dgm:pt modelId="{B2A542C2-F892-4192-9515-720F79490461}" type="pres">
      <dgm:prSet presAssocID="{53D39C21-7A5F-4641-8EE8-FF3E4C3B619D}" presName="diagram" presStyleCnt="0">
        <dgm:presLayoutVars>
          <dgm:dir/>
          <dgm:resizeHandles val="exact"/>
        </dgm:presLayoutVars>
      </dgm:prSet>
      <dgm:spPr/>
    </dgm:pt>
    <dgm:pt modelId="{6BB5FA7C-6502-4714-8315-691EAE9D5137}" type="pres">
      <dgm:prSet presAssocID="{16C63536-9D5B-44A9-9BD1-B2A9FB411651}" presName="node" presStyleLbl="node1" presStyleIdx="0" presStyleCnt="6">
        <dgm:presLayoutVars>
          <dgm:bulletEnabled val="1"/>
        </dgm:presLayoutVars>
      </dgm:prSet>
      <dgm:spPr/>
    </dgm:pt>
    <dgm:pt modelId="{DDF4BAD7-4AF7-4667-B565-D99C89C3C22C}" type="pres">
      <dgm:prSet presAssocID="{7C89C3C4-6420-4E7C-9A68-E1CB77268FF7}" presName="sibTrans" presStyleCnt="0"/>
      <dgm:spPr/>
    </dgm:pt>
    <dgm:pt modelId="{79A20FB6-6181-428A-B043-E3B133017D8E}" type="pres">
      <dgm:prSet presAssocID="{D7241F13-D546-4B07-B3C7-A250F590D659}" presName="node" presStyleLbl="node1" presStyleIdx="1" presStyleCnt="6">
        <dgm:presLayoutVars>
          <dgm:bulletEnabled val="1"/>
        </dgm:presLayoutVars>
      </dgm:prSet>
      <dgm:spPr/>
    </dgm:pt>
    <dgm:pt modelId="{E32FFF0E-AE96-4B48-88D2-2BF46D7F8A6B}" type="pres">
      <dgm:prSet presAssocID="{4462B99C-6C26-41EA-A1B3-75C10EE5CF8A}" presName="sibTrans" presStyleCnt="0"/>
      <dgm:spPr/>
    </dgm:pt>
    <dgm:pt modelId="{CE85BACC-933C-4460-A053-08D0C36A7C4F}" type="pres">
      <dgm:prSet presAssocID="{3880F543-0507-4AB0-B2D4-FE15B46FE441}" presName="node" presStyleLbl="node1" presStyleIdx="2" presStyleCnt="6">
        <dgm:presLayoutVars>
          <dgm:bulletEnabled val="1"/>
        </dgm:presLayoutVars>
      </dgm:prSet>
      <dgm:spPr/>
    </dgm:pt>
    <dgm:pt modelId="{2E5BAB86-A65D-4129-9CDD-DDC1B3C21DA3}" type="pres">
      <dgm:prSet presAssocID="{3B0C5B0F-0979-4DD1-A9C4-B6385370C121}" presName="sibTrans" presStyleCnt="0"/>
      <dgm:spPr/>
    </dgm:pt>
    <dgm:pt modelId="{299DF1DE-B00D-4204-8081-BC599440CCA3}" type="pres">
      <dgm:prSet presAssocID="{40CCA38C-976F-4049-8729-6D921FAC92EC}" presName="node" presStyleLbl="node1" presStyleIdx="3" presStyleCnt="6">
        <dgm:presLayoutVars>
          <dgm:bulletEnabled val="1"/>
        </dgm:presLayoutVars>
      </dgm:prSet>
      <dgm:spPr/>
    </dgm:pt>
    <dgm:pt modelId="{62B3286C-BB14-4499-961A-E44BA0FD27F6}" type="pres">
      <dgm:prSet presAssocID="{FE95AD94-7BED-4AB0-B34F-D8AED9350FE0}" presName="sibTrans" presStyleCnt="0"/>
      <dgm:spPr/>
    </dgm:pt>
    <dgm:pt modelId="{0EA1D2FF-B5A5-497D-94EA-7D2D264AA7E1}" type="pres">
      <dgm:prSet presAssocID="{661737F6-B3CB-4D8B-86BB-01F9299068EE}" presName="node" presStyleLbl="node1" presStyleIdx="4" presStyleCnt="6">
        <dgm:presLayoutVars>
          <dgm:bulletEnabled val="1"/>
        </dgm:presLayoutVars>
      </dgm:prSet>
      <dgm:spPr/>
    </dgm:pt>
    <dgm:pt modelId="{38F3D282-0948-41F4-9C7B-7A4369718055}" type="pres">
      <dgm:prSet presAssocID="{FB619946-38A9-42C9-B8BA-43821D3C57CB}" presName="sibTrans" presStyleCnt="0"/>
      <dgm:spPr/>
    </dgm:pt>
    <dgm:pt modelId="{7E47F387-2E70-4A3D-BEC7-3BD6D1D1ED99}" type="pres">
      <dgm:prSet presAssocID="{E132E8E1-6759-4A2D-9CB5-7032E0A4C496}" presName="node" presStyleLbl="node1" presStyleIdx="5" presStyleCnt="6">
        <dgm:presLayoutVars>
          <dgm:bulletEnabled val="1"/>
        </dgm:presLayoutVars>
      </dgm:prSet>
      <dgm:spPr/>
    </dgm:pt>
  </dgm:ptLst>
  <dgm:cxnLst>
    <dgm:cxn modelId="{C0FFCC0B-027A-48EF-AD5E-7CB32450C40D}" srcId="{53D39C21-7A5F-4641-8EE8-FF3E4C3B619D}" destId="{E132E8E1-6759-4A2D-9CB5-7032E0A4C496}" srcOrd="5" destOrd="0" parTransId="{D9F0F31C-597B-487E-A4FE-F7104CFCD132}" sibTransId="{7AB0DFDF-A3C9-4177-9EEE-B6296C190C61}"/>
    <dgm:cxn modelId="{7AA8211C-5B13-468C-BA2E-E23C37F5C3E8}" srcId="{53D39C21-7A5F-4641-8EE8-FF3E4C3B619D}" destId="{661737F6-B3CB-4D8B-86BB-01F9299068EE}" srcOrd="4" destOrd="0" parTransId="{7037E7B3-AD86-4175-9E23-6C2378839AA7}" sibTransId="{FB619946-38A9-42C9-B8BA-43821D3C57CB}"/>
    <dgm:cxn modelId="{2BCDA523-336B-4EB6-8034-F4342DDA43CF}" srcId="{53D39C21-7A5F-4641-8EE8-FF3E4C3B619D}" destId="{D7241F13-D546-4B07-B3C7-A250F590D659}" srcOrd="1" destOrd="0" parTransId="{5E83CA25-3348-4F41-9EEC-1CB18D4B05D7}" sibTransId="{4462B99C-6C26-41EA-A1B3-75C10EE5CF8A}"/>
    <dgm:cxn modelId="{5B5E4546-91D0-4F2C-95F5-444CDA011E54}" type="presOf" srcId="{40CCA38C-976F-4049-8729-6D921FAC92EC}" destId="{299DF1DE-B00D-4204-8081-BC599440CCA3}" srcOrd="0" destOrd="0" presId="urn:microsoft.com/office/officeart/2005/8/layout/default"/>
    <dgm:cxn modelId="{E5652668-433B-4498-8C5D-E55FAB4A263C}" type="presOf" srcId="{53D39C21-7A5F-4641-8EE8-FF3E4C3B619D}" destId="{B2A542C2-F892-4192-9515-720F79490461}" srcOrd="0" destOrd="0" presId="urn:microsoft.com/office/officeart/2005/8/layout/default"/>
    <dgm:cxn modelId="{AAED164E-C36D-4099-A7EE-4945297FF666}" srcId="{53D39C21-7A5F-4641-8EE8-FF3E4C3B619D}" destId="{40CCA38C-976F-4049-8729-6D921FAC92EC}" srcOrd="3" destOrd="0" parTransId="{E9A0A497-569F-49CD-ADBB-345821E6CE4A}" sibTransId="{FE95AD94-7BED-4AB0-B34F-D8AED9350FE0}"/>
    <dgm:cxn modelId="{AECAE952-3302-4BB4-9B28-F291F7D67F4F}" type="presOf" srcId="{661737F6-B3CB-4D8B-86BB-01F9299068EE}" destId="{0EA1D2FF-B5A5-497D-94EA-7D2D264AA7E1}" srcOrd="0" destOrd="0" presId="urn:microsoft.com/office/officeart/2005/8/layout/default"/>
    <dgm:cxn modelId="{2B952B7E-B516-4D5F-A4FE-EA5ECADBCF65}" type="presOf" srcId="{3880F543-0507-4AB0-B2D4-FE15B46FE441}" destId="{CE85BACC-933C-4460-A053-08D0C36A7C4F}" srcOrd="0" destOrd="0" presId="urn:microsoft.com/office/officeart/2005/8/layout/default"/>
    <dgm:cxn modelId="{DE6E5680-8B6F-46F4-BE7C-FA7135E18D1A}" type="presOf" srcId="{E132E8E1-6759-4A2D-9CB5-7032E0A4C496}" destId="{7E47F387-2E70-4A3D-BEC7-3BD6D1D1ED99}" srcOrd="0" destOrd="0" presId="urn:microsoft.com/office/officeart/2005/8/layout/default"/>
    <dgm:cxn modelId="{152A7C82-0280-4ACF-8FF2-AA0DE0A1F3D3}" type="presOf" srcId="{16C63536-9D5B-44A9-9BD1-B2A9FB411651}" destId="{6BB5FA7C-6502-4714-8315-691EAE9D5137}" srcOrd="0" destOrd="0" presId="urn:microsoft.com/office/officeart/2005/8/layout/default"/>
    <dgm:cxn modelId="{1D391C8E-BFCC-42EC-AD19-20DA38D9E20A}" srcId="{53D39C21-7A5F-4641-8EE8-FF3E4C3B619D}" destId="{16C63536-9D5B-44A9-9BD1-B2A9FB411651}" srcOrd="0" destOrd="0" parTransId="{06B79D8D-445B-471C-869D-3A6C0B8B2596}" sibTransId="{7C89C3C4-6420-4E7C-9A68-E1CB77268FF7}"/>
    <dgm:cxn modelId="{A2C6AA99-F5D7-4172-9B0A-FC25E7F30127}" srcId="{53D39C21-7A5F-4641-8EE8-FF3E4C3B619D}" destId="{3880F543-0507-4AB0-B2D4-FE15B46FE441}" srcOrd="2" destOrd="0" parTransId="{9AF9FCEA-1DD0-4A1D-AD86-58E98066944E}" sibTransId="{3B0C5B0F-0979-4DD1-A9C4-B6385370C121}"/>
    <dgm:cxn modelId="{0DD8D6B4-9EAE-4F64-883A-D71C328CA1FC}" type="presOf" srcId="{D7241F13-D546-4B07-B3C7-A250F590D659}" destId="{79A20FB6-6181-428A-B043-E3B133017D8E}" srcOrd="0" destOrd="0" presId="urn:microsoft.com/office/officeart/2005/8/layout/default"/>
    <dgm:cxn modelId="{1FD3DDC5-25A3-47C8-B08D-F42420839846}" type="presParOf" srcId="{B2A542C2-F892-4192-9515-720F79490461}" destId="{6BB5FA7C-6502-4714-8315-691EAE9D5137}" srcOrd="0" destOrd="0" presId="urn:microsoft.com/office/officeart/2005/8/layout/default"/>
    <dgm:cxn modelId="{5DFEA20F-6DFC-46BB-9C55-9189C065E272}" type="presParOf" srcId="{B2A542C2-F892-4192-9515-720F79490461}" destId="{DDF4BAD7-4AF7-4667-B565-D99C89C3C22C}" srcOrd="1" destOrd="0" presId="urn:microsoft.com/office/officeart/2005/8/layout/default"/>
    <dgm:cxn modelId="{5261BE79-2B81-4A7F-99B8-3B52DCFBDB14}" type="presParOf" srcId="{B2A542C2-F892-4192-9515-720F79490461}" destId="{79A20FB6-6181-428A-B043-E3B133017D8E}" srcOrd="2" destOrd="0" presId="urn:microsoft.com/office/officeart/2005/8/layout/default"/>
    <dgm:cxn modelId="{75FCDDAD-3D34-4085-ACC4-18EFFD21E1E3}" type="presParOf" srcId="{B2A542C2-F892-4192-9515-720F79490461}" destId="{E32FFF0E-AE96-4B48-88D2-2BF46D7F8A6B}" srcOrd="3" destOrd="0" presId="urn:microsoft.com/office/officeart/2005/8/layout/default"/>
    <dgm:cxn modelId="{8E95EB48-4017-49D2-A1D7-4C9A73C7554D}" type="presParOf" srcId="{B2A542C2-F892-4192-9515-720F79490461}" destId="{CE85BACC-933C-4460-A053-08D0C36A7C4F}" srcOrd="4" destOrd="0" presId="urn:microsoft.com/office/officeart/2005/8/layout/default"/>
    <dgm:cxn modelId="{27F75EFF-F6AF-4CC5-BE99-D9E6A85F0A21}" type="presParOf" srcId="{B2A542C2-F892-4192-9515-720F79490461}" destId="{2E5BAB86-A65D-4129-9CDD-DDC1B3C21DA3}" srcOrd="5" destOrd="0" presId="urn:microsoft.com/office/officeart/2005/8/layout/default"/>
    <dgm:cxn modelId="{A8EE41C6-7832-40FA-8063-5942F7AF4DBB}" type="presParOf" srcId="{B2A542C2-F892-4192-9515-720F79490461}" destId="{299DF1DE-B00D-4204-8081-BC599440CCA3}" srcOrd="6" destOrd="0" presId="urn:microsoft.com/office/officeart/2005/8/layout/default"/>
    <dgm:cxn modelId="{1282BA6B-F802-4456-A98E-741492C53F7F}" type="presParOf" srcId="{B2A542C2-F892-4192-9515-720F79490461}" destId="{62B3286C-BB14-4499-961A-E44BA0FD27F6}" srcOrd="7" destOrd="0" presId="urn:microsoft.com/office/officeart/2005/8/layout/default"/>
    <dgm:cxn modelId="{84361953-FA8F-419A-AEA5-322B00739C0D}" type="presParOf" srcId="{B2A542C2-F892-4192-9515-720F79490461}" destId="{0EA1D2FF-B5A5-497D-94EA-7D2D264AA7E1}" srcOrd="8" destOrd="0" presId="urn:microsoft.com/office/officeart/2005/8/layout/default"/>
    <dgm:cxn modelId="{5B8D1FD7-6101-4876-8871-96BB33DF525B}" type="presParOf" srcId="{B2A542C2-F892-4192-9515-720F79490461}" destId="{38F3D282-0948-41F4-9C7B-7A4369718055}" srcOrd="9" destOrd="0" presId="urn:microsoft.com/office/officeart/2005/8/layout/default"/>
    <dgm:cxn modelId="{D2713232-955D-4B36-9A55-469123A41698}" type="presParOf" srcId="{B2A542C2-F892-4192-9515-720F79490461}" destId="{7E47F387-2E70-4A3D-BEC7-3BD6D1D1ED9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C0C07F-01E0-411D-A641-39B26BFBBE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B9B224-D8E6-4EB5-9AE9-4D7C5134C2E5}">
      <dgm:prSet/>
      <dgm:spPr/>
      <dgm:t>
        <a:bodyPr/>
        <a:lstStyle/>
        <a:p>
          <a:r>
            <a:rPr lang="en-US" dirty="0"/>
            <a:t>Person </a:t>
          </a:r>
        </a:p>
      </dgm:t>
    </dgm:pt>
    <dgm:pt modelId="{89264270-370E-4CCE-9C64-2B3C1BA33BAA}" type="parTrans" cxnId="{18C94CE3-93BF-45CD-BDA1-C84E219D2815}">
      <dgm:prSet/>
      <dgm:spPr/>
      <dgm:t>
        <a:bodyPr/>
        <a:lstStyle/>
        <a:p>
          <a:endParaRPr lang="en-US"/>
        </a:p>
      </dgm:t>
    </dgm:pt>
    <dgm:pt modelId="{F44AFA4A-C669-4E41-9C57-9E5B198F3E7C}" type="sibTrans" cxnId="{18C94CE3-93BF-45CD-BDA1-C84E219D2815}">
      <dgm:prSet/>
      <dgm:spPr/>
      <dgm:t>
        <a:bodyPr/>
        <a:lstStyle/>
        <a:p>
          <a:endParaRPr lang="en-US"/>
        </a:p>
      </dgm:t>
    </dgm:pt>
    <dgm:pt modelId="{8DAED7D1-1CDF-4547-8E0E-31872C6D9719}">
      <dgm:prSet/>
      <dgm:spPr/>
      <dgm:t>
        <a:bodyPr/>
        <a:lstStyle/>
        <a:p>
          <a:r>
            <a:rPr lang="en-US" dirty="0"/>
            <a:t>Related Person</a:t>
          </a:r>
        </a:p>
      </dgm:t>
    </dgm:pt>
    <dgm:pt modelId="{FF130B70-E7FE-4E1F-973D-70AE9FABE817}" type="parTrans" cxnId="{EB121FD9-0927-4DCD-B806-206C746E306A}">
      <dgm:prSet/>
      <dgm:spPr/>
      <dgm:t>
        <a:bodyPr/>
        <a:lstStyle/>
        <a:p>
          <a:endParaRPr lang="en-US"/>
        </a:p>
      </dgm:t>
    </dgm:pt>
    <dgm:pt modelId="{5142142B-81FD-4F53-96D4-3FAB99817DC2}" type="sibTrans" cxnId="{EB121FD9-0927-4DCD-B806-206C746E306A}">
      <dgm:prSet/>
      <dgm:spPr/>
      <dgm:t>
        <a:bodyPr/>
        <a:lstStyle/>
        <a:p>
          <a:endParaRPr lang="en-US"/>
        </a:p>
      </dgm:t>
    </dgm:pt>
    <dgm:pt modelId="{DC182F48-FEA3-4EBB-BA9B-94145DEF510C}">
      <dgm:prSet/>
      <dgm:spPr/>
      <dgm:t>
        <a:bodyPr/>
        <a:lstStyle/>
        <a:p>
          <a:r>
            <a:rPr lang="en-US" dirty="0"/>
            <a:t>Professional</a:t>
          </a:r>
        </a:p>
      </dgm:t>
    </dgm:pt>
    <dgm:pt modelId="{116F7801-97AA-454E-A5E0-E6CA50C06BCA}" type="parTrans" cxnId="{C80293B1-597B-4438-971D-BFD048534EF5}">
      <dgm:prSet/>
      <dgm:spPr/>
      <dgm:t>
        <a:bodyPr/>
        <a:lstStyle/>
        <a:p>
          <a:endParaRPr lang="en-US"/>
        </a:p>
      </dgm:t>
    </dgm:pt>
    <dgm:pt modelId="{54AB4FB7-B6F7-4093-B1A3-9ABAC2044022}" type="sibTrans" cxnId="{C80293B1-597B-4438-971D-BFD048534EF5}">
      <dgm:prSet/>
      <dgm:spPr/>
      <dgm:t>
        <a:bodyPr/>
        <a:lstStyle/>
        <a:p>
          <a:endParaRPr lang="en-US"/>
        </a:p>
      </dgm:t>
    </dgm:pt>
    <dgm:pt modelId="{E38C10CD-FE7C-4C3C-8313-39020A50BE41}">
      <dgm:prSet/>
      <dgm:spPr/>
      <dgm:t>
        <a:bodyPr/>
        <a:lstStyle/>
        <a:p>
          <a:r>
            <a:rPr lang="en-US" dirty="0"/>
            <a:t>Public</a:t>
          </a:r>
        </a:p>
      </dgm:t>
    </dgm:pt>
    <dgm:pt modelId="{A57CBECD-95FD-403C-BC8E-C03B24489619}" type="parTrans" cxnId="{8FD95383-658C-4412-9609-D006FC32D357}">
      <dgm:prSet/>
      <dgm:spPr/>
      <dgm:t>
        <a:bodyPr/>
        <a:lstStyle/>
        <a:p>
          <a:endParaRPr lang="en-US"/>
        </a:p>
      </dgm:t>
    </dgm:pt>
    <dgm:pt modelId="{06F535E4-13AE-4FF7-9C7F-B32BB39A6AE8}" type="sibTrans" cxnId="{8FD95383-658C-4412-9609-D006FC32D357}">
      <dgm:prSet/>
      <dgm:spPr/>
      <dgm:t>
        <a:bodyPr/>
        <a:lstStyle/>
        <a:p>
          <a:endParaRPr lang="en-US"/>
        </a:p>
      </dgm:t>
    </dgm:pt>
    <dgm:pt modelId="{0DFADF5B-1D18-4DB1-8F76-4E217F36FEA9}" type="pres">
      <dgm:prSet presAssocID="{00C0C07F-01E0-411D-A641-39B26BFBBE2C}" presName="linear" presStyleCnt="0">
        <dgm:presLayoutVars>
          <dgm:animLvl val="lvl"/>
          <dgm:resizeHandles val="exact"/>
        </dgm:presLayoutVars>
      </dgm:prSet>
      <dgm:spPr/>
    </dgm:pt>
    <dgm:pt modelId="{0555663F-CE9F-4248-8EC1-C5991C6B52C7}" type="pres">
      <dgm:prSet presAssocID="{1DB9B224-D8E6-4EB5-9AE9-4D7C5134C2E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46881C7-C5FD-47C1-825B-020EDDCF71A1}" type="pres">
      <dgm:prSet presAssocID="{F44AFA4A-C669-4E41-9C57-9E5B198F3E7C}" presName="spacer" presStyleCnt="0"/>
      <dgm:spPr/>
    </dgm:pt>
    <dgm:pt modelId="{848E8CBA-54A3-4297-8474-028960B6044E}" type="pres">
      <dgm:prSet presAssocID="{8DAED7D1-1CDF-4547-8E0E-31872C6D971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FAADBCE-C04E-4D38-B703-675F6295051F}" type="pres">
      <dgm:prSet presAssocID="{5142142B-81FD-4F53-96D4-3FAB99817DC2}" presName="spacer" presStyleCnt="0"/>
      <dgm:spPr/>
    </dgm:pt>
    <dgm:pt modelId="{E58F35E0-52E8-474F-A1BE-19125805E5AB}" type="pres">
      <dgm:prSet presAssocID="{DC182F48-FEA3-4EBB-BA9B-94145DEF510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DF692BE-4261-4F30-AAC8-A7E7FAB4D641}" type="pres">
      <dgm:prSet presAssocID="{54AB4FB7-B6F7-4093-B1A3-9ABAC2044022}" presName="spacer" presStyleCnt="0"/>
      <dgm:spPr/>
    </dgm:pt>
    <dgm:pt modelId="{7E5F1108-D077-48C3-94BA-AC21A6F005FE}" type="pres">
      <dgm:prSet presAssocID="{E38C10CD-FE7C-4C3C-8313-39020A50BE4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DB0931F-DA37-4A44-877C-94471A31F295}" type="presOf" srcId="{DC182F48-FEA3-4EBB-BA9B-94145DEF510C}" destId="{E58F35E0-52E8-474F-A1BE-19125805E5AB}" srcOrd="0" destOrd="0" presId="urn:microsoft.com/office/officeart/2005/8/layout/vList2"/>
    <dgm:cxn modelId="{A0958A32-8FB5-4519-9D50-B8C7EDBE2465}" type="presOf" srcId="{1DB9B224-D8E6-4EB5-9AE9-4D7C5134C2E5}" destId="{0555663F-CE9F-4248-8EC1-C5991C6B52C7}" srcOrd="0" destOrd="0" presId="urn:microsoft.com/office/officeart/2005/8/layout/vList2"/>
    <dgm:cxn modelId="{E17CD978-B355-4B72-A05B-EB99CDEDB2A7}" type="presOf" srcId="{00C0C07F-01E0-411D-A641-39B26BFBBE2C}" destId="{0DFADF5B-1D18-4DB1-8F76-4E217F36FEA9}" srcOrd="0" destOrd="0" presId="urn:microsoft.com/office/officeart/2005/8/layout/vList2"/>
    <dgm:cxn modelId="{8FD95383-658C-4412-9609-D006FC32D357}" srcId="{00C0C07F-01E0-411D-A641-39B26BFBBE2C}" destId="{E38C10CD-FE7C-4C3C-8313-39020A50BE41}" srcOrd="3" destOrd="0" parTransId="{A57CBECD-95FD-403C-BC8E-C03B24489619}" sibTransId="{06F535E4-13AE-4FF7-9C7F-B32BB39A6AE8}"/>
    <dgm:cxn modelId="{C80293B1-597B-4438-971D-BFD048534EF5}" srcId="{00C0C07F-01E0-411D-A641-39B26BFBBE2C}" destId="{DC182F48-FEA3-4EBB-BA9B-94145DEF510C}" srcOrd="2" destOrd="0" parTransId="{116F7801-97AA-454E-A5E0-E6CA50C06BCA}" sibTransId="{54AB4FB7-B6F7-4093-B1A3-9ABAC2044022}"/>
    <dgm:cxn modelId="{AB255EBF-78DA-4B2D-8CAF-BD8CE01DEA07}" type="presOf" srcId="{8DAED7D1-1CDF-4547-8E0E-31872C6D9719}" destId="{848E8CBA-54A3-4297-8474-028960B6044E}" srcOrd="0" destOrd="0" presId="urn:microsoft.com/office/officeart/2005/8/layout/vList2"/>
    <dgm:cxn modelId="{B39A90C1-2A6E-4385-B908-FFEE0D76A30A}" type="presOf" srcId="{E38C10CD-FE7C-4C3C-8313-39020A50BE41}" destId="{7E5F1108-D077-48C3-94BA-AC21A6F005FE}" srcOrd="0" destOrd="0" presId="urn:microsoft.com/office/officeart/2005/8/layout/vList2"/>
    <dgm:cxn modelId="{EB121FD9-0927-4DCD-B806-206C746E306A}" srcId="{00C0C07F-01E0-411D-A641-39B26BFBBE2C}" destId="{8DAED7D1-1CDF-4547-8E0E-31872C6D9719}" srcOrd="1" destOrd="0" parTransId="{FF130B70-E7FE-4E1F-973D-70AE9FABE817}" sibTransId="{5142142B-81FD-4F53-96D4-3FAB99817DC2}"/>
    <dgm:cxn modelId="{18C94CE3-93BF-45CD-BDA1-C84E219D2815}" srcId="{00C0C07F-01E0-411D-A641-39B26BFBBE2C}" destId="{1DB9B224-D8E6-4EB5-9AE9-4D7C5134C2E5}" srcOrd="0" destOrd="0" parTransId="{89264270-370E-4CCE-9C64-2B3C1BA33BAA}" sibTransId="{F44AFA4A-C669-4E41-9C57-9E5B198F3E7C}"/>
    <dgm:cxn modelId="{61FFE9AD-C875-411B-AAFE-6EEF491FAD70}" type="presParOf" srcId="{0DFADF5B-1D18-4DB1-8F76-4E217F36FEA9}" destId="{0555663F-CE9F-4248-8EC1-C5991C6B52C7}" srcOrd="0" destOrd="0" presId="urn:microsoft.com/office/officeart/2005/8/layout/vList2"/>
    <dgm:cxn modelId="{6B12711D-D0F9-4DA3-9EA9-314DB0212930}" type="presParOf" srcId="{0DFADF5B-1D18-4DB1-8F76-4E217F36FEA9}" destId="{346881C7-C5FD-47C1-825B-020EDDCF71A1}" srcOrd="1" destOrd="0" presId="urn:microsoft.com/office/officeart/2005/8/layout/vList2"/>
    <dgm:cxn modelId="{6EB6EE68-0A40-4417-B0A4-73B3AB1E0ECF}" type="presParOf" srcId="{0DFADF5B-1D18-4DB1-8F76-4E217F36FEA9}" destId="{848E8CBA-54A3-4297-8474-028960B6044E}" srcOrd="2" destOrd="0" presId="urn:microsoft.com/office/officeart/2005/8/layout/vList2"/>
    <dgm:cxn modelId="{D4C7F107-CA62-4A6F-BE7F-320497C63B0E}" type="presParOf" srcId="{0DFADF5B-1D18-4DB1-8F76-4E217F36FEA9}" destId="{8FAADBCE-C04E-4D38-B703-675F6295051F}" srcOrd="3" destOrd="0" presId="urn:microsoft.com/office/officeart/2005/8/layout/vList2"/>
    <dgm:cxn modelId="{AB849660-C312-41B4-8BFF-6A6C524CF3F0}" type="presParOf" srcId="{0DFADF5B-1D18-4DB1-8F76-4E217F36FEA9}" destId="{E58F35E0-52E8-474F-A1BE-19125805E5AB}" srcOrd="4" destOrd="0" presId="urn:microsoft.com/office/officeart/2005/8/layout/vList2"/>
    <dgm:cxn modelId="{7C4B00C2-37AD-42E7-8AA4-DD247CF9384A}" type="presParOf" srcId="{0DFADF5B-1D18-4DB1-8F76-4E217F36FEA9}" destId="{9DF692BE-4261-4F30-AAC8-A7E7FAB4D641}" srcOrd="5" destOrd="0" presId="urn:microsoft.com/office/officeart/2005/8/layout/vList2"/>
    <dgm:cxn modelId="{567C834F-CC7A-410C-8308-87DA89065BCF}" type="presParOf" srcId="{0DFADF5B-1D18-4DB1-8F76-4E217F36FEA9}" destId="{7E5F1108-D077-48C3-94BA-AC21A6F005F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C0C07F-01E0-411D-A641-39B26BFBBE2C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DB9B224-D8E6-4EB5-9AE9-4D7C5134C2E5}">
      <dgm:prSet/>
      <dgm:spPr/>
      <dgm:t>
        <a:bodyPr/>
        <a:lstStyle/>
        <a:p>
          <a:r>
            <a:rPr lang="en-US"/>
            <a:t>Pain</a:t>
          </a:r>
        </a:p>
      </dgm:t>
    </dgm:pt>
    <dgm:pt modelId="{89264270-370E-4CCE-9C64-2B3C1BA33BAA}" type="parTrans" cxnId="{18C94CE3-93BF-45CD-BDA1-C84E219D2815}">
      <dgm:prSet/>
      <dgm:spPr/>
      <dgm:t>
        <a:bodyPr/>
        <a:lstStyle/>
        <a:p>
          <a:endParaRPr lang="en-US"/>
        </a:p>
      </dgm:t>
    </dgm:pt>
    <dgm:pt modelId="{F44AFA4A-C669-4E41-9C57-9E5B198F3E7C}" type="sibTrans" cxnId="{18C94CE3-93BF-45CD-BDA1-C84E219D2815}">
      <dgm:prSet/>
      <dgm:spPr/>
      <dgm:t>
        <a:bodyPr/>
        <a:lstStyle/>
        <a:p>
          <a:endParaRPr lang="en-US"/>
        </a:p>
      </dgm:t>
    </dgm:pt>
    <dgm:pt modelId="{8DAED7D1-1CDF-4547-8E0E-31872C6D9719}">
      <dgm:prSet/>
      <dgm:spPr/>
      <dgm:t>
        <a:bodyPr/>
        <a:lstStyle/>
        <a:p>
          <a:r>
            <a:rPr lang="en-US"/>
            <a:t>Hunger</a:t>
          </a:r>
        </a:p>
      </dgm:t>
    </dgm:pt>
    <dgm:pt modelId="{FF130B70-E7FE-4E1F-973D-70AE9FABE817}" type="parTrans" cxnId="{EB121FD9-0927-4DCD-B806-206C746E306A}">
      <dgm:prSet/>
      <dgm:spPr/>
      <dgm:t>
        <a:bodyPr/>
        <a:lstStyle/>
        <a:p>
          <a:endParaRPr lang="en-US"/>
        </a:p>
      </dgm:t>
    </dgm:pt>
    <dgm:pt modelId="{5142142B-81FD-4F53-96D4-3FAB99817DC2}" type="sibTrans" cxnId="{EB121FD9-0927-4DCD-B806-206C746E306A}">
      <dgm:prSet/>
      <dgm:spPr/>
      <dgm:t>
        <a:bodyPr/>
        <a:lstStyle/>
        <a:p>
          <a:endParaRPr lang="en-US"/>
        </a:p>
      </dgm:t>
    </dgm:pt>
    <dgm:pt modelId="{0FF2E4E0-6F72-41AB-86BC-3F22B799B467}">
      <dgm:prSet/>
      <dgm:spPr/>
      <dgm:t>
        <a:bodyPr/>
        <a:lstStyle/>
        <a:p>
          <a:r>
            <a:rPr lang="en-US"/>
            <a:t>Fear</a:t>
          </a:r>
        </a:p>
      </dgm:t>
    </dgm:pt>
    <dgm:pt modelId="{B10D9D67-E8BD-4C50-8021-B26ADEE3399B}" type="parTrans" cxnId="{906630BC-E58E-428D-87A2-E44FC0251FF1}">
      <dgm:prSet/>
      <dgm:spPr/>
      <dgm:t>
        <a:bodyPr/>
        <a:lstStyle/>
        <a:p>
          <a:endParaRPr lang="en-US"/>
        </a:p>
      </dgm:t>
    </dgm:pt>
    <dgm:pt modelId="{7BC5BAB4-6573-4E08-85A3-BDDB948A5732}" type="sibTrans" cxnId="{906630BC-E58E-428D-87A2-E44FC0251FF1}">
      <dgm:prSet/>
      <dgm:spPr/>
      <dgm:t>
        <a:bodyPr/>
        <a:lstStyle/>
        <a:p>
          <a:endParaRPr lang="en-US"/>
        </a:p>
      </dgm:t>
    </dgm:pt>
    <dgm:pt modelId="{DC182F48-FEA3-4EBB-BA9B-94145DEF510C}">
      <dgm:prSet/>
      <dgm:spPr/>
      <dgm:t>
        <a:bodyPr/>
        <a:lstStyle/>
        <a:p>
          <a:r>
            <a:rPr lang="en-US"/>
            <a:t>Loneliness</a:t>
          </a:r>
        </a:p>
      </dgm:t>
    </dgm:pt>
    <dgm:pt modelId="{116F7801-97AA-454E-A5E0-E6CA50C06BCA}" type="parTrans" cxnId="{C80293B1-597B-4438-971D-BFD048534EF5}">
      <dgm:prSet/>
      <dgm:spPr/>
      <dgm:t>
        <a:bodyPr/>
        <a:lstStyle/>
        <a:p>
          <a:endParaRPr lang="en-US"/>
        </a:p>
      </dgm:t>
    </dgm:pt>
    <dgm:pt modelId="{54AB4FB7-B6F7-4093-B1A3-9ABAC2044022}" type="sibTrans" cxnId="{C80293B1-597B-4438-971D-BFD048534EF5}">
      <dgm:prSet/>
      <dgm:spPr/>
      <dgm:t>
        <a:bodyPr/>
        <a:lstStyle/>
        <a:p>
          <a:endParaRPr lang="en-US"/>
        </a:p>
      </dgm:t>
    </dgm:pt>
    <dgm:pt modelId="{E38C10CD-FE7C-4C3C-8313-39020A50BE41}">
      <dgm:prSet/>
      <dgm:spPr/>
      <dgm:t>
        <a:bodyPr/>
        <a:lstStyle/>
        <a:p>
          <a:r>
            <a:rPr lang="en-US"/>
            <a:t>Hopelessness</a:t>
          </a:r>
        </a:p>
      </dgm:t>
    </dgm:pt>
    <dgm:pt modelId="{A57CBECD-95FD-403C-BC8E-C03B24489619}" type="parTrans" cxnId="{8FD95383-658C-4412-9609-D006FC32D357}">
      <dgm:prSet/>
      <dgm:spPr/>
      <dgm:t>
        <a:bodyPr/>
        <a:lstStyle/>
        <a:p>
          <a:endParaRPr lang="en-US"/>
        </a:p>
      </dgm:t>
    </dgm:pt>
    <dgm:pt modelId="{06F535E4-13AE-4FF7-9C7F-B32BB39A6AE8}" type="sibTrans" cxnId="{8FD95383-658C-4412-9609-D006FC32D357}">
      <dgm:prSet/>
      <dgm:spPr/>
      <dgm:t>
        <a:bodyPr/>
        <a:lstStyle/>
        <a:p>
          <a:endParaRPr lang="en-US"/>
        </a:p>
      </dgm:t>
    </dgm:pt>
    <dgm:pt modelId="{78B8033A-36DC-4ECB-9233-C581E9F22E49}">
      <dgm:prSet/>
      <dgm:spPr/>
      <dgm:t>
        <a:bodyPr/>
        <a:lstStyle/>
        <a:p>
          <a:r>
            <a:rPr lang="en-US"/>
            <a:t>Confusion </a:t>
          </a:r>
        </a:p>
      </dgm:t>
    </dgm:pt>
    <dgm:pt modelId="{D49A887C-FAFC-4F0B-B6A3-82A36502D771}" type="parTrans" cxnId="{2BAC05F1-B093-4283-9FCB-A280F14626DF}">
      <dgm:prSet/>
      <dgm:spPr/>
      <dgm:t>
        <a:bodyPr/>
        <a:lstStyle/>
        <a:p>
          <a:endParaRPr lang="en-US"/>
        </a:p>
      </dgm:t>
    </dgm:pt>
    <dgm:pt modelId="{1F0E8206-9366-4849-A36C-2BF401A2E892}" type="sibTrans" cxnId="{2BAC05F1-B093-4283-9FCB-A280F14626DF}">
      <dgm:prSet/>
      <dgm:spPr/>
      <dgm:t>
        <a:bodyPr/>
        <a:lstStyle/>
        <a:p>
          <a:endParaRPr lang="en-US"/>
        </a:p>
      </dgm:t>
    </dgm:pt>
    <dgm:pt modelId="{B617CB5D-2229-4D5F-A4AD-CF5156038FC6}" type="pres">
      <dgm:prSet presAssocID="{00C0C07F-01E0-411D-A641-39B26BFBBE2C}" presName="diagram" presStyleCnt="0">
        <dgm:presLayoutVars>
          <dgm:dir/>
          <dgm:resizeHandles val="exact"/>
        </dgm:presLayoutVars>
      </dgm:prSet>
      <dgm:spPr/>
    </dgm:pt>
    <dgm:pt modelId="{A862CFFA-26C1-43BC-9290-8CDCD2C41990}" type="pres">
      <dgm:prSet presAssocID="{1DB9B224-D8E6-4EB5-9AE9-4D7C5134C2E5}" presName="node" presStyleLbl="node1" presStyleIdx="0" presStyleCnt="6">
        <dgm:presLayoutVars>
          <dgm:bulletEnabled val="1"/>
        </dgm:presLayoutVars>
      </dgm:prSet>
      <dgm:spPr/>
    </dgm:pt>
    <dgm:pt modelId="{0119178B-8485-4158-80B5-F6D97065D493}" type="pres">
      <dgm:prSet presAssocID="{F44AFA4A-C669-4E41-9C57-9E5B198F3E7C}" presName="sibTrans" presStyleCnt="0"/>
      <dgm:spPr/>
    </dgm:pt>
    <dgm:pt modelId="{1721DA6C-3602-4A90-B878-7FB0382114E1}" type="pres">
      <dgm:prSet presAssocID="{8DAED7D1-1CDF-4547-8E0E-31872C6D9719}" presName="node" presStyleLbl="node1" presStyleIdx="1" presStyleCnt="6">
        <dgm:presLayoutVars>
          <dgm:bulletEnabled val="1"/>
        </dgm:presLayoutVars>
      </dgm:prSet>
      <dgm:spPr/>
    </dgm:pt>
    <dgm:pt modelId="{F80C3A0C-7376-4A1A-811A-DCBBEED0C02F}" type="pres">
      <dgm:prSet presAssocID="{5142142B-81FD-4F53-96D4-3FAB99817DC2}" presName="sibTrans" presStyleCnt="0"/>
      <dgm:spPr/>
    </dgm:pt>
    <dgm:pt modelId="{C5112EF9-F919-430F-9055-18C46B0D6FF1}" type="pres">
      <dgm:prSet presAssocID="{0FF2E4E0-6F72-41AB-86BC-3F22B799B467}" presName="node" presStyleLbl="node1" presStyleIdx="2" presStyleCnt="6">
        <dgm:presLayoutVars>
          <dgm:bulletEnabled val="1"/>
        </dgm:presLayoutVars>
      </dgm:prSet>
      <dgm:spPr/>
    </dgm:pt>
    <dgm:pt modelId="{1A53F0CD-E4C3-45AE-AA81-A57DD7D299E8}" type="pres">
      <dgm:prSet presAssocID="{7BC5BAB4-6573-4E08-85A3-BDDB948A5732}" presName="sibTrans" presStyleCnt="0"/>
      <dgm:spPr/>
    </dgm:pt>
    <dgm:pt modelId="{45073336-DA99-4AED-A046-A46607BA613B}" type="pres">
      <dgm:prSet presAssocID="{DC182F48-FEA3-4EBB-BA9B-94145DEF510C}" presName="node" presStyleLbl="node1" presStyleIdx="3" presStyleCnt="6">
        <dgm:presLayoutVars>
          <dgm:bulletEnabled val="1"/>
        </dgm:presLayoutVars>
      </dgm:prSet>
      <dgm:spPr/>
    </dgm:pt>
    <dgm:pt modelId="{4DEDD986-7E4C-4195-AAE4-8008F6163D9D}" type="pres">
      <dgm:prSet presAssocID="{54AB4FB7-B6F7-4093-B1A3-9ABAC2044022}" presName="sibTrans" presStyleCnt="0"/>
      <dgm:spPr/>
    </dgm:pt>
    <dgm:pt modelId="{ACC38ADE-CF79-4C5A-96AB-F1C95DB6321A}" type="pres">
      <dgm:prSet presAssocID="{E38C10CD-FE7C-4C3C-8313-39020A50BE41}" presName="node" presStyleLbl="node1" presStyleIdx="4" presStyleCnt="6">
        <dgm:presLayoutVars>
          <dgm:bulletEnabled val="1"/>
        </dgm:presLayoutVars>
      </dgm:prSet>
      <dgm:spPr/>
    </dgm:pt>
    <dgm:pt modelId="{083FEB59-6586-49A7-BE3A-A30F1FD42B98}" type="pres">
      <dgm:prSet presAssocID="{06F535E4-13AE-4FF7-9C7F-B32BB39A6AE8}" presName="sibTrans" presStyleCnt="0"/>
      <dgm:spPr/>
    </dgm:pt>
    <dgm:pt modelId="{F7A8F5DC-F986-4234-999A-A60122043F3D}" type="pres">
      <dgm:prSet presAssocID="{78B8033A-36DC-4ECB-9233-C581E9F22E49}" presName="node" presStyleLbl="node1" presStyleIdx="5" presStyleCnt="6">
        <dgm:presLayoutVars>
          <dgm:bulletEnabled val="1"/>
        </dgm:presLayoutVars>
      </dgm:prSet>
      <dgm:spPr/>
    </dgm:pt>
  </dgm:ptLst>
  <dgm:cxnLst>
    <dgm:cxn modelId="{D05FF40C-D4AD-4972-BDAF-0AA3E722787B}" type="presOf" srcId="{8DAED7D1-1CDF-4547-8E0E-31872C6D9719}" destId="{1721DA6C-3602-4A90-B878-7FB0382114E1}" srcOrd="0" destOrd="0" presId="urn:microsoft.com/office/officeart/2005/8/layout/default"/>
    <dgm:cxn modelId="{62845512-31D8-4F2A-9FFC-E71F9F6849FE}" type="presOf" srcId="{0FF2E4E0-6F72-41AB-86BC-3F22B799B467}" destId="{C5112EF9-F919-430F-9055-18C46B0D6FF1}" srcOrd="0" destOrd="0" presId="urn:microsoft.com/office/officeart/2005/8/layout/default"/>
    <dgm:cxn modelId="{10296268-5CA0-405B-B6B8-EAA6AEB41629}" type="presOf" srcId="{78B8033A-36DC-4ECB-9233-C581E9F22E49}" destId="{F7A8F5DC-F986-4234-999A-A60122043F3D}" srcOrd="0" destOrd="0" presId="urn:microsoft.com/office/officeart/2005/8/layout/default"/>
    <dgm:cxn modelId="{8FD95383-658C-4412-9609-D006FC32D357}" srcId="{00C0C07F-01E0-411D-A641-39B26BFBBE2C}" destId="{E38C10CD-FE7C-4C3C-8313-39020A50BE41}" srcOrd="4" destOrd="0" parTransId="{A57CBECD-95FD-403C-BC8E-C03B24489619}" sibTransId="{06F535E4-13AE-4FF7-9C7F-B32BB39A6AE8}"/>
    <dgm:cxn modelId="{BE3647A8-756F-482D-8FD3-AC7297DEA202}" type="presOf" srcId="{00C0C07F-01E0-411D-A641-39B26BFBBE2C}" destId="{B617CB5D-2229-4D5F-A4AD-CF5156038FC6}" srcOrd="0" destOrd="0" presId="urn:microsoft.com/office/officeart/2005/8/layout/default"/>
    <dgm:cxn modelId="{C80293B1-597B-4438-971D-BFD048534EF5}" srcId="{00C0C07F-01E0-411D-A641-39B26BFBBE2C}" destId="{DC182F48-FEA3-4EBB-BA9B-94145DEF510C}" srcOrd="3" destOrd="0" parTransId="{116F7801-97AA-454E-A5E0-E6CA50C06BCA}" sibTransId="{54AB4FB7-B6F7-4093-B1A3-9ABAC2044022}"/>
    <dgm:cxn modelId="{83215EB6-1ACA-4E25-8E4F-A83DD2E014E1}" type="presOf" srcId="{1DB9B224-D8E6-4EB5-9AE9-4D7C5134C2E5}" destId="{A862CFFA-26C1-43BC-9290-8CDCD2C41990}" srcOrd="0" destOrd="0" presId="urn:microsoft.com/office/officeart/2005/8/layout/default"/>
    <dgm:cxn modelId="{906630BC-E58E-428D-87A2-E44FC0251FF1}" srcId="{00C0C07F-01E0-411D-A641-39B26BFBBE2C}" destId="{0FF2E4E0-6F72-41AB-86BC-3F22B799B467}" srcOrd="2" destOrd="0" parTransId="{B10D9D67-E8BD-4C50-8021-B26ADEE3399B}" sibTransId="{7BC5BAB4-6573-4E08-85A3-BDDB948A5732}"/>
    <dgm:cxn modelId="{81B5A0BC-5C6B-4488-AF1B-2AF492996BFE}" type="presOf" srcId="{DC182F48-FEA3-4EBB-BA9B-94145DEF510C}" destId="{45073336-DA99-4AED-A046-A46607BA613B}" srcOrd="0" destOrd="0" presId="urn:microsoft.com/office/officeart/2005/8/layout/default"/>
    <dgm:cxn modelId="{E2358CC6-BBE3-4FE4-A040-4C2D4F352008}" type="presOf" srcId="{E38C10CD-FE7C-4C3C-8313-39020A50BE41}" destId="{ACC38ADE-CF79-4C5A-96AB-F1C95DB6321A}" srcOrd="0" destOrd="0" presId="urn:microsoft.com/office/officeart/2005/8/layout/default"/>
    <dgm:cxn modelId="{EB121FD9-0927-4DCD-B806-206C746E306A}" srcId="{00C0C07F-01E0-411D-A641-39B26BFBBE2C}" destId="{8DAED7D1-1CDF-4547-8E0E-31872C6D9719}" srcOrd="1" destOrd="0" parTransId="{FF130B70-E7FE-4E1F-973D-70AE9FABE817}" sibTransId="{5142142B-81FD-4F53-96D4-3FAB99817DC2}"/>
    <dgm:cxn modelId="{18C94CE3-93BF-45CD-BDA1-C84E219D2815}" srcId="{00C0C07F-01E0-411D-A641-39B26BFBBE2C}" destId="{1DB9B224-D8E6-4EB5-9AE9-4D7C5134C2E5}" srcOrd="0" destOrd="0" parTransId="{89264270-370E-4CCE-9C64-2B3C1BA33BAA}" sibTransId="{F44AFA4A-C669-4E41-9C57-9E5B198F3E7C}"/>
    <dgm:cxn modelId="{2BAC05F1-B093-4283-9FCB-A280F14626DF}" srcId="{00C0C07F-01E0-411D-A641-39B26BFBBE2C}" destId="{78B8033A-36DC-4ECB-9233-C581E9F22E49}" srcOrd="5" destOrd="0" parTransId="{D49A887C-FAFC-4F0B-B6A3-82A36502D771}" sibTransId="{1F0E8206-9366-4849-A36C-2BF401A2E892}"/>
    <dgm:cxn modelId="{F67BB4F3-1997-4205-9B1D-C68AA6E2A291}" type="presParOf" srcId="{B617CB5D-2229-4D5F-A4AD-CF5156038FC6}" destId="{A862CFFA-26C1-43BC-9290-8CDCD2C41990}" srcOrd="0" destOrd="0" presId="urn:microsoft.com/office/officeart/2005/8/layout/default"/>
    <dgm:cxn modelId="{C13DC98C-D677-431B-961C-707E131B74C6}" type="presParOf" srcId="{B617CB5D-2229-4D5F-A4AD-CF5156038FC6}" destId="{0119178B-8485-4158-80B5-F6D97065D493}" srcOrd="1" destOrd="0" presId="urn:microsoft.com/office/officeart/2005/8/layout/default"/>
    <dgm:cxn modelId="{07AE0178-369A-4A9D-B052-503A05F7851F}" type="presParOf" srcId="{B617CB5D-2229-4D5F-A4AD-CF5156038FC6}" destId="{1721DA6C-3602-4A90-B878-7FB0382114E1}" srcOrd="2" destOrd="0" presId="urn:microsoft.com/office/officeart/2005/8/layout/default"/>
    <dgm:cxn modelId="{AFC3A634-8D6A-4B84-AC06-8F6207CDB600}" type="presParOf" srcId="{B617CB5D-2229-4D5F-A4AD-CF5156038FC6}" destId="{F80C3A0C-7376-4A1A-811A-DCBBEED0C02F}" srcOrd="3" destOrd="0" presId="urn:microsoft.com/office/officeart/2005/8/layout/default"/>
    <dgm:cxn modelId="{90D25268-737D-4D68-B815-1213C495767B}" type="presParOf" srcId="{B617CB5D-2229-4D5F-A4AD-CF5156038FC6}" destId="{C5112EF9-F919-430F-9055-18C46B0D6FF1}" srcOrd="4" destOrd="0" presId="urn:microsoft.com/office/officeart/2005/8/layout/default"/>
    <dgm:cxn modelId="{54085949-728D-4A70-859B-A75908939830}" type="presParOf" srcId="{B617CB5D-2229-4D5F-A4AD-CF5156038FC6}" destId="{1A53F0CD-E4C3-45AE-AA81-A57DD7D299E8}" srcOrd="5" destOrd="0" presId="urn:microsoft.com/office/officeart/2005/8/layout/default"/>
    <dgm:cxn modelId="{DB3B933B-4788-4C0A-9E88-5F20432574DE}" type="presParOf" srcId="{B617CB5D-2229-4D5F-A4AD-CF5156038FC6}" destId="{45073336-DA99-4AED-A046-A46607BA613B}" srcOrd="6" destOrd="0" presId="urn:microsoft.com/office/officeart/2005/8/layout/default"/>
    <dgm:cxn modelId="{F6460D99-F08E-4288-B5DF-DEB8D521C023}" type="presParOf" srcId="{B617CB5D-2229-4D5F-A4AD-CF5156038FC6}" destId="{4DEDD986-7E4C-4195-AAE4-8008F6163D9D}" srcOrd="7" destOrd="0" presId="urn:microsoft.com/office/officeart/2005/8/layout/default"/>
    <dgm:cxn modelId="{B44522C9-A1CC-416C-86E4-1113156E0D5C}" type="presParOf" srcId="{B617CB5D-2229-4D5F-A4AD-CF5156038FC6}" destId="{ACC38ADE-CF79-4C5A-96AB-F1C95DB6321A}" srcOrd="8" destOrd="0" presId="urn:microsoft.com/office/officeart/2005/8/layout/default"/>
    <dgm:cxn modelId="{5F131347-2041-4CF7-BA39-CC39B846909D}" type="presParOf" srcId="{B617CB5D-2229-4D5F-A4AD-CF5156038FC6}" destId="{083FEB59-6586-49A7-BE3A-A30F1FD42B98}" srcOrd="9" destOrd="0" presId="urn:microsoft.com/office/officeart/2005/8/layout/default"/>
    <dgm:cxn modelId="{ED52CFFC-5BAB-4159-B1D3-BC8371549AFE}" type="presParOf" srcId="{B617CB5D-2229-4D5F-A4AD-CF5156038FC6}" destId="{F7A8F5DC-F986-4234-999A-A60122043F3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7F33B92-F940-41BF-BCCF-0E6F54A0915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E140C10-57B8-4DF3-89A4-E0EEE927B7BB}">
      <dgm:prSet/>
      <dgm:spPr/>
      <dgm:t>
        <a:bodyPr/>
        <a:lstStyle/>
        <a:p>
          <a:r>
            <a:rPr lang="en-US"/>
            <a:t>62 year old obese married grandfather presents short of breath, stating he cannot live like this and wishes he could take a pill and die.</a:t>
          </a:r>
        </a:p>
      </dgm:t>
    </dgm:pt>
    <dgm:pt modelId="{70A2274C-DB64-4B5A-8CD6-42A925971629}" type="parTrans" cxnId="{C0AA80DD-8FA2-4DB5-9255-F4A417E60266}">
      <dgm:prSet/>
      <dgm:spPr/>
      <dgm:t>
        <a:bodyPr/>
        <a:lstStyle/>
        <a:p>
          <a:endParaRPr lang="en-US"/>
        </a:p>
      </dgm:t>
    </dgm:pt>
    <dgm:pt modelId="{432A1D79-977C-493D-9370-5C7E660D42F7}" type="sibTrans" cxnId="{C0AA80DD-8FA2-4DB5-9255-F4A417E60266}">
      <dgm:prSet/>
      <dgm:spPr/>
      <dgm:t>
        <a:bodyPr/>
        <a:lstStyle/>
        <a:p>
          <a:endParaRPr lang="en-US"/>
        </a:p>
      </dgm:t>
    </dgm:pt>
    <dgm:pt modelId="{4B5555B6-9D84-4197-B61B-3ACF89EF82B7}">
      <dgm:prSet/>
      <dgm:spPr/>
      <dgm:t>
        <a:bodyPr/>
        <a:lstStyle/>
        <a:p>
          <a:r>
            <a:rPr lang="en-US"/>
            <a:t>Who are the involved parties ?</a:t>
          </a:r>
        </a:p>
      </dgm:t>
    </dgm:pt>
    <dgm:pt modelId="{61F631BA-6C44-4B1D-B3D3-E9BAD7A41310}" type="parTrans" cxnId="{06F5FA17-BFD3-4373-A68B-D73E81B4207E}">
      <dgm:prSet/>
      <dgm:spPr/>
      <dgm:t>
        <a:bodyPr/>
        <a:lstStyle/>
        <a:p>
          <a:endParaRPr lang="en-US"/>
        </a:p>
      </dgm:t>
    </dgm:pt>
    <dgm:pt modelId="{3BAE21B0-930F-4B2F-B5AD-FAD46A2B8159}" type="sibTrans" cxnId="{06F5FA17-BFD3-4373-A68B-D73E81B4207E}">
      <dgm:prSet/>
      <dgm:spPr/>
      <dgm:t>
        <a:bodyPr/>
        <a:lstStyle/>
        <a:p>
          <a:endParaRPr lang="en-US"/>
        </a:p>
      </dgm:t>
    </dgm:pt>
    <dgm:pt modelId="{CC0D2CF2-E3E1-45DD-AB1F-081D0C5E43C4}">
      <dgm:prSet/>
      <dgm:spPr/>
      <dgm:t>
        <a:bodyPr/>
        <a:lstStyle/>
        <a:p>
          <a:r>
            <a:rPr lang="en-US"/>
            <a:t>Are there differential benefits and risks ?</a:t>
          </a:r>
        </a:p>
      </dgm:t>
    </dgm:pt>
    <dgm:pt modelId="{8378A65D-6E72-41B5-BCB7-D21377E574A7}" type="parTrans" cxnId="{C098B873-CFC1-4886-8285-FE42FD1E847D}">
      <dgm:prSet/>
      <dgm:spPr/>
      <dgm:t>
        <a:bodyPr/>
        <a:lstStyle/>
        <a:p>
          <a:endParaRPr lang="en-US"/>
        </a:p>
      </dgm:t>
    </dgm:pt>
    <dgm:pt modelId="{ADABD524-2F9A-4CAB-A1AB-2B733B531A0C}" type="sibTrans" cxnId="{C098B873-CFC1-4886-8285-FE42FD1E847D}">
      <dgm:prSet/>
      <dgm:spPr/>
      <dgm:t>
        <a:bodyPr/>
        <a:lstStyle/>
        <a:p>
          <a:endParaRPr lang="en-US"/>
        </a:p>
      </dgm:t>
    </dgm:pt>
    <dgm:pt modelId="{3CE85AB7-D2D8-4A44-A8A2-DF64E53A5566}" type="pres">
      <dgm:prSet presAssocID="{A7F33B92-F940-41BF-BCCF-0E6F54A0915C}" presName="linear" presStyleCnt="0">
        <dgm:presLayoutVars>
          <dgm:animLvl val="lvl"/>
          <dgm:resizeHandles val="exact"/>
        </dgm:presLayoutVars>
      </dgm:prSet>
      <dgm:spPr/>
    </dgm:pt>
    <dgm:pt modelId="{FC19A8F8-5BE0-4644-BFFD-F1268625126B}" type="pres">
      <dgm:prSet presAssocID="{3E140C10-57B8-4DF3-89A4-E0EEE927B7B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1FA54B3-BE30-43B4-9D61-090409B8C051}" type="pres">
      <dgm:prSet presAssocID="{432A1D79-977C-493D-9370-5C7E660D42F7}" presName="spacer" presStyleCnt="0"/>
      <dgm:spPr/>
    </dgm:pt>
    <dgm:pt modelId="{46AB605E-A2D8-4392-944B-4BF0F486B0C7}" type="pres">
      <dgm:prSet presAssocID="{4B5555B6-9D84-4197-B61B-3ACF89EF82B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E29367C-6891-42A8-BA47-F4D1506E1DEC}" type="pres">
      <dgm:prSet presAssocID="{3BAE21B0-930F-4B2F-B5AD-FAD46A2B8159}" presName="spacer" presStyleCnt="0"/>
      <dgm:spPr/>
    </dgm:pt>
    <dgm:pt modelId="{AB932E3E-DDD7-4474-9792-FEFCEB4B12B2}" type="pres">
      <dgm:prSet presAssocID="{CC0D2CF2-E3E1-45DD-AB1F-081D0C5E43C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6F5FA17-BFD3-4373-A68B-D73E81B4207E}" srcId="{A7F33B92-F940-41BF-BCCF-0E6F54A0915C}" destId="{4B5555B6-9D84-4197-B61B-3ACF89EF82B7}" srcOrd="1" destOrd="0" parTransId="{61F631BA-6C44-4B1D-B3D3-E9BAD7A41310}" sibTransId="{3BAE21B0-930F-4B2F-B5AD-FAD46A2B8159}"/>
    <dgm:cxn modelId="{A7226C1B-731A-415C-817D-D7E3E9647D85}" type="presOf" srcId="{CC0D2CF2-E3E1-45DD-AB1F-081D0C5E43C4}" destId="{AB932E3E-DDD7-4474-9792-FEFCEB4B12B2}" srcOrd="0" destOrd="0" presId="urn:microsoft.com/office/officeart/2005/8/layout/vList2"/>
    <dgm:cxn modelId="{688E4664-D055-4D4E-B8C9-665657446CB8}" type="presOf" srcId="{3E140C10-57B8-4DF3-89A4-E0EEE927B7BB}" destId="{FC19A8F8-5BE0-4644-BFFD-F1268625126B}" srcOrd="0" destOrd="0" presId="urn:microsoft.com/office/officeart/2005/8/layout/vList2"/>
    <dgm:cxn modelId="{304DC950-0B59-40AF-99AD-9B39AD922FAF}" type="presOf" srcId="{A7F33B92-F940-41BF-BCCF-0E6F54A0915C}" destId="{3CE85AB7-D2D8-4A44-A8A2-DF64E53A5566}" srcOrd="0" destOrd="0" presId="urn:microsoft.com/office/officeart/2005/8/layout/vList2"/>
    <dgm:cxn modelId="{C098B873-CFC1-4886-8285-FE42FD1E847D}" srcId="{A7F33B92-F940-41BF-BCCF-0E6F54A0915C}" destId="{CC0D2CF2-E3E1-45DD-AB1F-081D0C5E43C4}" srcOrd="2" destOrd="0" parTransId="{8378A65D-6E72-41B5-BCB7-D21377E574A7}" sibTransId="{ADABD524-2F9A-4CAB-A1AB-2B733B531A0C}"/>
    <dgm:cxn modelId="{06B4A8B9-ABFD-49B6-8494-BD42ABE107F0}" type="presOf" srcId="{4B5555B6-9D84-4197-B61B-3ACF89EF82B7}" destId="{46AB605E-A2D8-4392-944B-4BF0F486B0C7}" srcOrd="0" destOrd="0" presId="urn:microsoft.com/office/officeart/2005/8/layout/vList2"/>
    <dgm:cxn modelId="{C0AA80DD-8FA2-4DB5-9255-F4A417E60266}" srcId="{A7F33B92-F940-41BF-BCCF-0E6F54A0915C}" destId="{3E140C10-57B8-4DF3-89A4-E0EEE927B7BB}" srcOrd="0" destOrd="0" parTransId="{70A2274C-DB64-4B5A-8CD6-42A925971629}" sibTransId="{432A1D79-977C-493D-9370-5C7E660D42F7}"/>
    <dgm:cxn modelId="{BC32247B-A076-423C-A86E-218C0934D470}" type="presParOf" srcId="{3CE85AB7-D2D8-4A44-A8A2-DF64E53A5566}" destId="{FC19A8F8-5BE0-4644-BFFD-F1268625126B}" srcOrd="0" destOrd="0" presId="urn:microsoft.com/office/officeart/2005/8/layout/vList2"/>
    <dgm:cxn modelId="{0E2D5D53-28FB-43FD-BA14-29FEF40D45F0}" type="presParOf" srcId="{3CE85AB7-D2D8-4A44-A8A2-DF64E53A5566}" destId="{61FA54B3-BE30-43B4-9D61-090409B8C051}" srcOrd="1" destOrd="0" presId="urn:microsoft.com/office/officeart/2005/8/layout/vList2"/>
    <dgm:cxn modelId="{B2203C75-A505-409D-B509-03183C3446EA}" type="presParOf" srcId="{3CE85AB7-D2D8-4A44-A8A2-DF64E53A5566}" destId="{46AB605E-A2D8-4392-944B-4BF0F486B0C7}" srcOrd="2" destOrd="0" presId="urn:microsoft.com/office/officeart/2005/8/layout/vList2"/>
    <dgm:cxn modelId="{34AB47A3-A667-4D2E-93AB-1C3B58AC92B3}" type="presParOf" srcId="{3CE85AB7-D2D8-4A44-A8A2-DF64E53A5566}" destId="{1E29367C-6891-42A8-BA47-F4D1506E1DEC}" srcOrd="3" destOrd="0" presId="urn:microsoft.com/office/officeart/2005/8/layout/vList2"/>
    <dgm:cxn modelId="{E7FAF6D6-22D2-4F3E-8614-FFEC4A59FEA5}" type="presParOf" srcId="{3CE85AB7-D2D8-4A44-A8A2-DF64E53A5566}" destId="{AB932E3E-DDD7-4474-9792-FEFCEB4B12B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47944CA-924D-41E3-BF2F-D103B75CDE6B}" type="doc">
      <dgm:prSet loTypeId="urn:microsoft.com/office/officeart/2005/8/layout/hList1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85EC7AEC-37E8-47B4-B787-17D50B350ADC}">
      <dgm:prSet/>
      <dgm:spPr/>
      <dgm:t>
        <a:bodyPr/>
        <a:lstStyle/>
        <a:p>
          <a:r>
            <a:rPr lang="en-US"/>
            <a:t>Sufferer</a:t>
          </a:r>
        </a:p>
      </dgm:t>
    </dgm:pt>
    <dgm:pt modelId="{71ED0E30-8E85-4800-8E59-D9E947590B04}" type="parTrans" cxnId="{74C6F441-B4ED-47A5-9280-7F3FD18EAB84}">
      <dgm:prSet/>
      <dgm:spPr/>
      <dgm:t>
        <a:bodyPr/>
        <a:lstStyle/>
        <a:p>
          <a:endParaRPr lang="en-US"/>
        </a:p>
      </dgm:t>
    </dgm:pt>
    <dgm:pt modelId="{944982A3-A7C8-4F6A-B7F6-D8A7291A62BA}" type="sibTrans" cxnId="{74C6F441-B4ED-47A5-9280-7F3FD18EAB84}">
      <dgm:prSet/>
      <dgm:spPr/>
      <dgm:t>
        <a:bodyPr/>
        <a:lstStyle/>
        <a:p>
          <a:endParaRPr lang="en-US"/>
        </a:p>
      </dgm:t>
    </dgm:pt>
    <dgm:pt modelId="{D7763E85-CCC0-4C24-BB57-19CCAB5C9454}">
      <dgm:prSet/>
      <dgm:spPr/>
      <dgm:t>
        <a:bodyPr/>
        <a:lstStyle/>
        <a:p>
          <a:r>
            <a:rPr lang="en-US"/>
            <a:t>Live</a:t>
          </a:r>
        </a:p>
      </dgm:t>
    </dgm:pt>
    <dgm:pt modelId="{8E2EE988-1334-47EA-9E8D-DFCD58AE4FFA}" type="parTrans" cxnId="{FFAD45E1-9748-4C4B-91F2-CBDF2D323787}">
      <dgm:prSet/>
      <dgm:spPr/>
      <dgm:t>
        <a:bodyPr/>
        <a:lstStyle/>
        <a:p>
          <a:endParaRPr lang="en-US"/>
        </a:p>
      </dgm:t>
    </dgm:pt>
    <dgm:pt modelId="{B80FE156-6022-4EA3-8C75-BC0B7D30D1EC}" type="sibTrans" cxnId="{FFAD45E1-9748-4C4B-91F2-CBDF2D323787}">
      <dgm:prSet/>
      <dgm:spPr/>
      <dgm:t>
        <a:bodyPr/>
        <a:lstStyle/>
        <a:p>
          <a:endParaRPr lang="en-US"/>
        </a:p>
      </dgm:t>
    </dgm:pt>
    <dgm:pt modelId="{C47E1403-8DA4-4DAC-A4A0-7C31CA55DDA9}">
      <dgm:prSet/>
      <dgm:spPr/>
      <dgm:t>
        <a:bodyPr/>
        <a:lstStyle/>
        <a:p>
          <a:r>
            <a:rPr lang="en-US"/>
            <a:t>Hope</a:t>
          </a:r>
        </a:p>
      </dgm:t>
    </dgm:pt>
    <dgm:pt modelId="{E924C974-58A4-4EC6-B065-BF2DC181E056}" type="parTrans" cxnId="{877D4FB9-FF46-4948-A3A5-DB2C44D678E4}">
      <dgm:prSet/>
      <dgm:spPr/>
      <dgm:t>
        <a:bodyPr/>
        <a:lstStyle/>
        <a:p>
          <a:endParaRPr lang="en-US"/>
        </a:p>
      </dgm:t>
    </dgm:pt>
    <dgm:pt modelId="{9B608DDE-2D44-434E-B2A8-D011A95EACDF}" type="sibTrans" cxnId="{877D4FB9-FF46-4948-A3A5-DB2C44D678E4}">
      <dgm:prSet/>
      <dgm:spPr/>
      <dgm:t>
        <a:bodyPr/>
        <a:lstStyle/>
        <a:p>
          <a:endParaRPr lang="en-US"/>
        </a:p>
      </dgm:t>
    </dgm:pt>
    <dgm:pt modelId="{BF0FFF5D-ED0B-4EF2-AE4D-4BC0FD702125}">
      <dgm:prSet/>
      <dgm:spPr/>
      <dgm:t>
        <a:bodyPr/>
        <a:lstStyle/>
        <a:p>
          <a:r>
            <a:rPr lang="en-US"/>
            <a:t>For others</a:t>
          </a:r>
        </a:p>
      </dgm:t>
    </dgm:pt>
    <dgm:pt modelId="{EAB9F914-B598-4E4C-A5C8-58C5F985E62E}" type="parTrans" cxnId="{61AA98E3-71E5-4BAD-981B-174E13B3996D}">
      <dgm:prSet/>
      <dgm:spPr/>
      <dgm:t>
        <a:bodyPr/>
        <a:lstStyle/>
        <a:p>
          <a:endParaRPr lang="en-US"/>
        </a:p>
      </dgm:t>
    </dgm:pt>
    <dgm:pt modelId="{AF7A16DF-5066-41B2-A115-CB460FA6FBF4}" type="sibTrans" cxnId="{61AA98E3-71E5-4BAD-981B-174E13B3996D}">
      <dgm:prSet/>
      <dgm:spPr/>
      <dgm:t>
        <a:bodyPr/>
        <a:lstStyle/>
        <a:p>
          <a:endParaRPr lang="en-US"/>
        </a:p>
      </dgm:t>
    </dgm:pt>
    <dgm:pt modelId="{8C4F1AF8-751F-40C1-91DA-47389F243C15}">
      <dgm:prSet/>
      <dgm:spPr/>
      <dgm:t>
        <a:bodyPr/>
        <a:lstStyle/>
        <a:p>
          <a:r>
            <a:rPr lang="en-US"/>
            <a:t>Others</a:t>
          </a:r>
        </a:p>
      </dgm:t>
    </dgm:pt>
    <dgm:pt modelId="{D5191DDF-95F7-48B0-9C8D-22CE3B4464EF}" type="parTrans" cxnId="{25BAF634-7AEB-400E-8750-DDB86C64F71D}">
      <dgm:prSet/>
      <dgm:spPr/>
      <dgm:t>
        <a:bodyPr/>
        <a:lstStyle/>
        <a:p>
          <a:endParaRPr lang="en-US"/>
        </a:p>
      </dgm:t>
    </dgm:pt>
    <dgm:pt modelId="{6A29C207-F183-47EA-8679-600C4208C8FA}" type="sibTrans" cxnId="{25BAF634-7AEB-400E-8750-DDB86C64F71D}">
      <dgm:prSet/>
      <dgm:spPr/>
      <dgm:t>
        <a:bodyPr/>
        <a:lstStyle/>
        <a:p>
          <a:endParaRPr lang="en-US"/>
        </a:p>
      </dgm:t>
    </dgm:pt>
    <dgm:pt modelId="{660E00FA-554E-46C7-BE95-C815FE904BB5}">
      <dgm:prSet/>
      <dgm:spPr/>
      <dgm:t>
        <a:bodyPr/>
        <a:lstStyle/>
        <a:p>
          <a:r>
            <a:rPr lang="en-US"/>
            <a:t>Solidarity</a:t>
          </a:r>
        </a:p>
      </dgm:t>
    </dgm:pt>
    <dgm:pt modelId="{38701BAA-B358-42D5-9D65-1B520B9E8FE6}" type="parTrans" cxnId="{6C2EEB6C-7EB7-49F9-9BC3-12DD0450CBA3}">
      <dgm:prSet/>
      <dgm:spPr/>
      <dgm:t>
        <a:bodyPr/>
        <a:lstStyle/>
        <a:p>
          <a:endParaRPr lang="en-US"/>
        </a:p>
      </dgm:t>
    </dgm:pt>
    <dgm:pt modelId="{110E1974-8875-4F40-AC93-4118E0E2960F}" type="sibTrans" cxnId="{6C2EEB6C-7EB7-49F9-9BC3-12DD0450CBA3}">
      <dgm:prSet/>
      <dgm:spPr/>
      <dgm:t>
        <a:bodyPr/>
        <a:lstStyle/>
        <a:p>
          <a:endParaRPr lang="en-US"/>
        </a:p>
      </dgm:t>
    </dgm:pt>
    <dgm:pt modelId="{EDCB4F85-F064-4BA2-9107-475C76FAF683}">
      <dgm:prSet/>
      <dgm:spPr/>
      <dgm:t>
        <a:bodyPr/>
        <a:lstStyle/>
        <a:p>
          <a:r>
            <a:rPr lang="en-US"/>
            <a:t>Love</a:t>
          </a:r>
        </a:p>
      </dgm:t>
    </dgm:pt>
    <dgm:pt modelId="{C9BB7C15-0C0B-4173-976C-99E48089AECB}" type="parTrans" cxnId="{1AE9323E-ED9C-476C-89C4-D104CBFD8633}">
      <dgm:prSet/>
      <dgm:spPr/>
      <dgm:t>
        <a:bodyPr/>
        <a:lstStyle/>
        <a:p>
          <a:endParaRPr lang="en-US"/>
        </a:p>
      </dgm:t>
    </dgm:pt>
    <dgm:pt modelId="{D2392702-AF4F-43A6-B792-1FDD54393E2F}" type="sibTrans" cxnId="{1AE9323E-ED9C-476C-89C4-D104CBFD8633}">
      <dgm:prSet/>
      <dgm:spPr/>
      <dgm:t>
        <a:bodyPr/>
        <a:lstStyle/>
        <a:p>
          <a:endParaRPr lang="en-US"/>
        </a:p>
      </dgm:t>
    </dgm:pt>
    <dgm:pt modelId="{67C71269-F8B2-462F-BFBD-6C1981730368}">
      <dgm:prSet/>
      <dgm:spPr/>
      <dgm:t>
        <a:bodyPr/>
        <a:lstStyle/>
        <a:p>
          <a:r>
            <a:rPr lang="en-US"/>
            <a:t>Hope</a:t>
          </a:r>
        </a:p>
      </dgm:t>
    </dgm:pt>
    <dgm:pt modelId="{F0843FF8-8235-4AEF-9FAB-C2AD42D6668D}" type="parTrans" cxnId="{9201F76A-9B37-4672-995C-A741CCC41C14}">
      <dgm:prSet/>
      <dgm:spPr/>
      <dgm:t>
        <a:bodyPr/>
        <a:lstStyle/>
        <a:p>
          <a:endParaRPr lang="en-US"/>
        </a:p>
      </dgm:t>
    </dgm:pt>
    <dgm:pt modelId="{2D1CAD2E-A135-4A55-846F-411DCAEBC855}" type="sibTrans" cxnId="{9201F76A-9B37-4672-995C-A741CCC41C14}">
      <dgm:prSet/>
      <dgm:spPr/>
      <dgm:t>
        <a:bodyPr/>
        <a:lstStyle/>
        <a:p>
          <a:endParaRPr lang="en-US"/>
        </a:p>
      </dgm:t>
    </dgm:pt>
    <dgm:pt modelId="{8D2003F0-EECD-4461-A070-F379217C1A2D}" type="pres">
      <dgm:prSet presAssocID="{547944CA-924D-41E3-BF2F-D103B75CDE6B}" presName="Name0" presStyleCnt="0">
        <dgm:presLayoutVars>
          <dgm:dir/>
          <dgm:animLvl val="lvl"/>
          <dgm:resizeHandles val="exact"/>
        </dgm:presLayoutVars>
      </dgm:prSet>
      <dgm:spPr/>
    </dgm:pt>
    <dgm:pt modelId="{68CC7495-08B1-4CDF-A085-877AC1B5A8FF}" type="pres">
      <dgm:prSet presAssocID="{85EC7AEC-37E8-47B4-B787-17D50B350ADC}" presName="composite" presStyleCnt="0"/>
      <dgm:spPr/>
    </dgm:pt>
    <dgm:pt modelId="{1BD60EB0-3AAD-4B50-A824-203FDFD5ED6D}" type="pres">
      <dgm:prSet presAssocID="{85EC7AEC-37E8-47B4-B787-17D50B350AD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691B6CE6-46AB-4303-B826-D461C1A029F1}" type="pres">
      <dgm:prSet presAssocID="{85EC7AEC-37E8-47B4-B787-17D50B350ADC}" presName="desTx" presStyleLbl="alignAccFollowNode1" presStyleIdx="0" presStyleCnt="2">
        <dgm:presLayoutVars>
          <dgm:bulletEnabled val="1"/>
        </dgm:presLayoutVars>
      </dgm:prSet>
      <dgm:spPr/>
    </dgm:pt>
    <dgm:pt modelId="{3293E51C-3194-4581-89C0-0D6CA65750F4}" type="pres">
      <dgm:prSet presAssocID="{944982A3-A7C8-4F6A-B7F6-D8A7291A62BA}" presName="space" presStyleCnt="0"/>
      <dgm:spPr/>
    </dgm:pt>
    <dgm:pt modelId="{A7EF1B56-4E07-414A-A754-4EE09CAF2075}" type="pres">
      <dgm:prSet presAssocID="{8C4F1AF8-751F-40C1-91DA-47389F243C15}" presName="composite" presStyleCnt="0"/>
      <dgm:spPr/>
    </dgm:pt>
    <dgm:pt modelId="{EC3ACD57-C152-42C5-BC1B-65E02751C289}" type="pres">
      <dgm:prSet presAssocID="{8C4F1AF8-751F-40C1-91DA-47389F243C1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4CD74AB2-FCB0-401E-8467-32A50C6DD8B2}" type="pres">
      <dgm:prSet presAssocID="{8C4F1AF8-751F-40C1-91DA-47389F243C1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6C38F823-4A9E-409B-9172-2178DBA6C551}" type="presOf" srcId="{EDCB4F85-F064-4BA2-9107-475C76FAF683}" destId="{4CD74AB2-FCB0-401E-8467-32A50C6DD8B2}" srcOrd="0" destOrd="1" presId="urn:microsoft.com/office/officeart/2005/8/layout/hList1"/>
    <dgm:cxn modelId="{0904CA33-A7B5-451E-A828-B798FA5B1CE6}" type="presOf" srcId="{D7763E85-CCC0-4C24-BB57-19CCAB5C9454}" destId="{691B6CE6-46AB-4303-B826-D461C1A029F1}" srcOrd="0" destOrd="0" presId="urn:microsoft.com/office/officeart/2005/8/layout/hList1"/>
    <dgm:cxn modelId="{25BAF634-7AEB-400E-8750-DDB86C64F71D}" srcId="{547944CA-924D-41E3-BF2F-D103B75CDE6B}" destId="{8C4F1AF8-751F-40C1-91DA-47389F243C15}" srcOrd="1" destOrd="0" parTransId="{D5191DDF-95F7-48B0-9C8D-22CE3B4464EF}" sibTransId="{6A29C207-F183-47EA-8679-600C4208C8FA}"/>
    <dgm:cxn modelId="{1AE9323E-ED9C-476C-89C4-D104CBFD8633}" srcId="{8C4F1AF8-751F-40C1-91DA-47389F243C15}" destId="{EDCB4F85-F064-4BA2-9107-475C76FAF683}" srcOrd="1" destOrd="0" parTransId="{C9BB7C15-0C0B-4173-976C-99E48089AECB}" sibTransId="{D2392702-AF4F-43A6-B792-1FDD54393E2F}"/>
    <dgm:cxn modelId="{74C6F441-B4ED-47A5-9280-7F3FD18EAB84}" srcId="{547944CA-924D-41E3-BF2F-D103B75CDE6B}" destId="{85EC7AEC-37E8-47B4-B787-17D50B350ADC}" srcOrd="0" destOrd="0" parTransId="{71ED0E30-8E85-4800-8E59-D9E947590B04}" sibTransId="{944982A3-A7C8-4F6A-B7F6-D8A7291A62BA}"/>
    <dgm:cxn modelId="{C71D2B42-DCBC-4E40-A373-96F276FC2914}" type="presOf" srcId="{660E00FA-554E-46C7-BE95-C815FE904BB5}" destId="{4CD74AB2-FCB0-401E-8467-32A50C6DD8B2}" srcOrd="0" destOrd="0" presId="urn:microsoft.com/office/officeart/2005/8/layout/hList1"/>
    <dgm:cxn modelId="{9201F76A-9B37-4672-995C-A741CCC41C14}" srcId="{8C4F1AF8-751F-40C1-91DA-47389F243C15}" destId="{67C71269-F8B2-462F-BFBD-6C1981730368}" srcOrd="2" destOrd="0" parTransId="{F0843FF8-8235-4AEF-9FAB-C2AD42D6668D}" sibTransId="{2D1CAD2E-A135-4A55-846F-411DCAEBC855}"/>
    <dgm:cxn modelId="{6C2EEB6C-7EB7-49F9-9BC3-12DD0450CBA3}" srcId="{8C4F1AF8-751F-40C1-91DA-47389F243C15}" destId="{660E00FA-554E-46C7-BE95-C815FE904BB5}" srcOrd="0" destOrd="0" parTransId="{38701BAA-B358-42D5-9D65-1B520B9E8FE6}" sibTransId="{110E1974-8875-4F40-AC93-4118E0E2960F}"/>
    <dgm:cxn modelId="{A7D04883-5A54-46E3-8856-E0C3990BE9A6}" type="presOf" srcId="{BF0FFF5D-ED0B-4EF2-AE4D-4BC0FD702125}" destId="{691B6CE6-46AB-4303-B826-D461C1A029F1}" srcOrd="0" destOrd="2" presId="urn:microsoft.com/office/officeart/2005/8/layout/hList1"/>
    <dgm:cxn modelId="{99F55283-3EDA-43C2-A85F-0B8FDB4D99DA}" type="presOf" srcId="{67C71269-F8B2-462F-BFBD-6C1981730368}" destId="{4CD74AB2-FCB0-401E-8467-32A50C6DD8B2}" srcOrd="0" destOrd="2" presId="urn:microsoft.com/office/officeart/2005/8/layout/hList1"/>
    <dgm:cxn modelId="{EA84F286-EF4A-468F-A1F9-C8CDE6B1324E}" type="presOf" srcId="{547944CA-924D-41E3-BF2F-D103B75CDE6B}" destId="{8D2003F0-EECD-4461-A070-F379217C1A2D}" srcOrd="0" destOrd="0" presId="urn:microsoft.com/office/officeart/2005/8/layout/hList1"/>
    <dgm:cxn modelId="{646E589B-A430-4654-B747-E485C225B092}" type="presOf" srcId="{8C4F1AF8-751F-40C1-91DA-47389F243C15}" destId="{EC3ACD57-C152-42C5-BC1B-65E02751C289}" srcOrd="0" destOrd="0" presId="urn:microsoft.com/office/officeart/2005/8/layout/hList1"/>
    <dgm:cxn modelId="{877D4FB9-FF46-4948-A3A5-DB2C44D678E4}" srcId="{85EC7AEC-37E8-47B4-B787-17D50B350ADC}" destId="{C47E1403-8DA4-4DAC-A4A0-7C31CA55DDA9}" srcOrd="1" destOrd="0" parTransId="{E924C974-58A4-4EC6-B065-BF2DC181E056}" sibTransId="{9B608DDE-2D44-434E-B2A8-D011A95EACDF}"/>
    <dgm:cxn modelId="{FFAD45E1-9748-4C4B-91F2-CBDF2D323787}" srcId="{85EC7AEC-37E8-47B4-B787-17D50B350ADC}" destId="{D7763E85-CCC0-4C24-BB57-19CCAB5C9454}" srcOrd="0" destOrd="0" parTransId="{8E2EE988-1334-47EA-9E8D-DFCD58AE4FFA}" sibTransId="{B80FE156-6022-4EA3-8C75-BC0B7D30D1EC}"/>
    <dgm:cxn modelId="{61AA98E3-71E5-4BAD-981B-174E13B3996D}" srcId="{85EC7AEC-37E8-47B4-B787-17D50B350ADC}" destId="{BF0FFF5D-ED0B-4EF2-AE4D-4BC0FD702125}" srcOrd="2" destOrd="0" parTransId="{EAB9F914-B598-4E4C-A5C8-58C5F985E62E}" sibTransId="{AF7A16DF-5066-41B2-A115-CB460FA6FBF4}"/>
    <dgm:cxn modelId="{14B380E6-01C5-4350-88F9-EE926DF63616}" type="presOf" srcId="{85EC7AEC-37E8-47B4-B787-17D50B350ADC}" destId="{1BD60EB0-3AAD-4B50-A824-203FDFD5ED6D}" srcOrd="0" destOrd="0" presId="urn:microsoft.com/office/officeart/2005/8/layout/hList1"/>
    <dgm:cxn modelId="{260EFCFA-0B2A-45F8-909E-F17183C7F7E0}" type="presOf" srcId="{C47E1403-8DA4-4DAC-A4A0-7C31CA55DDA9}" destId="{691B6CE6-46AB-4303-B826-D461C1A029F1}" srcOrd="0" destOrd="1" presId="urn:microsoft.com/office/officeart/2005/8/layout/hList1"/>
    <dgm:cxn modelId="{7FD16C74-8025-43F5-AA4C-B147DACEB99D}" type="presParOf" srcId="{8D2003F0-EECD-4461-A070-F379217C1A2D}" destId="{68CC7495-08B1-4CDF-A085-877AC1B5A8FF}" srcOrd="0" destOrd="0" presId="urn:microsoft.com/office/officeart/2005/8/layout/hList1"/>
    <dgm:cxn modelId="{CC66ADE5-4A8F-4F73-B266-6EB45B992B37}" type="presParOf" srcId="{68CC7495-08B1-4CDF-A085-877AC1B5A8FF}" destId="{1BD60EB0-3AAD-4B50-A824-203FDFD5ED6D}" srcOrd="0" destOrd="0" presId="urn:microsoft.com/office/officeart/2005/8/layout/hList1"/>
    <dgm:cxn modelId="{1072FB5E-1665-4B60-8C67-E1B07D808084}" type="presParOf" srcId="{68CC7495-08B1-4CDF-A085-877AC1B5A8FF}" destId="{691B6CE6-46AB-4303-B826-D461C1A029F1}" srcOrd="1" destOrd="0" presId="urn:microsoft.com/office/officeart/2005/8/layout/hList1"/>
    <dgm:cxn modelId="{397DB4B1-C4AA-4C43-83BF-D8F86CD24523}" type="presParOf" srcId="{8D2003F0-EECD-4461-A070-F379217C1A2D}" destId="{3293E51C-3194-4581-89C0-0D6CA65750F4}" srcOrd="1" destOrd="0" presId="urn:microsoft.com/office/officeart/2005/8/layout/hList1"/>
    <dgm:cxn modelId="{4472CF69-4821-45F3-99F9-999A545FFFE7}" type="presParOf" srcId="{8D2003F0-EECD-4461-A070-F379217C1A2D}" destId="{A7EF1B56-4E07-414A-A754-4EE09CAF2075}" srcOrd="2" destOrd="0" presId="urn:microsoft.com/office/officeart/2005/8/layout/hList1"/>
    <dgm:cxn modelId="{0D34A269-A4FC-42F9-BEDF-EC8606C1E731}" type="presParOf" srcId="{A7EF1B56-4E07-414A-A754-4EE09CAF2075}" destId="{EC3ACD57-C152-42C5-BC1B-65E02751C289}" srcOrd="0" destOrd="0" presId="urn:microsoft.com/office/officeart/2005/8/layout/hList1"/>
    <dgm:cxn modelId="{C035CFBD-FA72-4D2F-AFB5-065CD7E51864}" type="presParOf" srcId="{A7EF1B56-4E07-414A-A754-4EE09CAF2075}" destId="{4CD74AB2-FCB0-401E-8467-32A50C6DD8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1761C-3206-4A52-B190-E859061D3A5A}">
      <dsp:nvSpPr>
        <dsp:cNvPr id="0" name=""/>
        <dsp:cNvSpPr/>
      </dsp:nvSpPr>
      <dsp:spPr>
        <a:xfrm>
          <a:off x="0" y="531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3585B7-5BB3-4558-9D10-B3B84ED8DC1E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E4074-175C-4349-8E2B-416531E8601D}">
      <dsp:nvSpPr>
        <dsp:cNvPr id="0" name=""/>
        <dsp:cNvSpPr/>
      </dsp:nvSpPr>
      <dsp:spPr>
        <a:xfrm>
          <a:off x="1435590" y="531"/>
          <a:ext cx="3549015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Finance:  </a:t>
          </a:r>
        </a:p>
      </dsp:txBody>
      <dsp:txXfrm>
        <a:off x="1435590" y="531"/>
        <a:ext cx="3549015" cy="1242935"/>
      </dsp:txXfrm>
    </dsp:sp>
    <dsp:sp modelId="{318498C0-6DD4-4CD2-BE3E-565F914428A0}">
      <dsp:nvSpPr>
        <dsp:cNvPr id="0" name=""/>
        <dsp:cNvSpPr/>
      </dsp:nvSpPr>
      <dsp:spPr>
        <a:xfrm>
          <a:off x="4984605" y="531"/>
          <a:ext cx="2902094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Employee of the University of Florida </a:t>
          </a:r>
        </a:p>
      </dsp:txBody>
      <dsp:txXfrm>
        <a:off x="4984605" y="531"/>
        <a:ext cx="2902094" cy="1242935"/>
      </dsp:txXfrm>
    </dsp:sp>
    <dsp:sp modelId="{98665197-0D6C-41F6-9C7F-46D9E550DD6B}">
      <dsp:nvSpPr>
        <dsp:cNvPr id="0" name=""/>
        <dsp:cNvSpPr/>
      </dsp:nvSpPr>
      <dsp:spPr>
        <a:xfrm>
          <a:off x="0" y="1554201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4F6E0-4B3C-4373-B147-37814B67776D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A44F8-BCC4-4CF8-BEC0-817724B0BEAD}">
      <dsp:nvSpPr>
        <dsp:cNvPr id="0" name=""/>
        <dsp:cNvSpPr/>
      </dsp:nvSpPr>
      <dsp:spPr>
        <a:xfrm>
          <a:off x="1435590" y="1554201"/>
          <a:ext cx="3549015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Associations:</a:t>
          </a:r>
        </a:p>
      </dsp:txBody>
      <dsp:txXfrm>
        <a:off x="1435590" y="1554201"/>
        <a:ext cx="3549015" cy="1242935"/>
      </dsp:txXfrm>
    </dsp:sp>
    <dsp:sp modelId="{383EAF98-E802-4B35-9343-860AECECA477}">
      <dsp:nvSpPr>
        <dsp:cNvPr id="0" name=""/>
        <dsp:cNvSpPr/>
      </dsp:nvSpPr>
      <dsp:spPr>
        <a:xfrm>
          <a:off x="4984605" y="1554201"/>
          <a:ext cx="2902094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American Psychiatric Association</a:t>
          </a:r>
        </a:p>
      </dsp:txBody>
      <dsp:txXfrm>
        <a:off x="4984605" y="1554201"/>
        <a:ext cx="2902094" cy="1242935"/>
      </dsp:txXfrm>
    </dsp:sp>
    <dsp:sp modelId="{6F4F2B24-F13A-4207-BD89-135C30254C62}">
      <dsp:nvSpPr>
        <dsp:cNvPr id="0" name=""/>
        <dsp:cNvSpPr/>
      </dsp:nvSpPr>
      <dsp:spPr>
        <a:xfrm>
          <a:off x="0" y="3107870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8088CE-3674-4B6D-9DCC-61527C6E471E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8A323-86CB-4DE5-B4AB-16A5CAC977EF}">
      <dsp:nvSpPr>
        <dsp:cNvPr id="0" name=""/>
        <dsp:cNvSpPr/>
      </dsp:nvSpPr>
      <dsp:spPr>
        <a:xfrm>
          <a:off x="1435590" y="3107870"/>
          <a:ext cx="3549015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Opinion</a:t>
          </a:r>
        </a:p>
      </dsp:txBody>
      <dsp:txXfrm>
        <a:off x="1435590" y="3107870"/>
        <a:ext cx="3549015" cy="1242935"/>
      </dsp:txXfrm>
    </dsp:sp>
    <dsp:sp modelId="{1525787D-3A28-4304-9267-C9729977D669}">
      <dsp:nvSpPr>
        <dsp:cNvPr id="0" name=""/>
        <dsp:cNvSpPr/>
      </dsp:nvSpPr>
      <dsp:spPr>
        <a:xfrm>
          <a:off x="4984605" y="3107870"/>
          <a:ext cx="2902094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Solely my own and does not represent a group</a:t>
          </a:r>
        </a:p>
      </dsp:txBody>
      <dsp:txXfrm>
        <a:off x="4984605" y="3107870"/>
        <a:ext cx="2902094" cy="1242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7AC18-DB78-48EE-B7BE-AB2EA1EF50B1}">
      <dsp:nvSpPr>
        <dsp:cNvPr id="0" name=""/>
        <dsp:cNvSpPr/>
      </dsp:nvSpPr>
      <dsp:spPr>
        <a:xfrm>
          <a:off x="0" y="531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366D54-B686-4ABC-8897-DF36DA43ECA7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052A27-1E41-428B-8B0A-CFD79AB3FB30}">
      <dsp:nvSpPr>
        <dsp:cNvPr id="0" name=""/>
        <dsp:cNvSpPr/>
      </dsp:nvSpPr>
      <dsp:spPr>
        <a:xfrm>
          <a:off x="1435590" y="531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At the end of this session the participant will be able to</a:t>
          </a:r>
        </a:p>
      </dsp:txBody>
      <dsp:txXfrm>
        <a:off x="1435590" y="531"/>
        <a:ext cx="6451109" cy="1242935"/>
      </dsp:txXfrm>
    </dsp:sp>
    <dsp:sp modelId="{483F9855-3F44-48B6-88AB-5D25FEDD6D8C}">
      <dsp:nvSpPr>
        <dsp:cNvPr id="0" name=""/>
        <dsp:cNvSpPr/>
      </dsp:nvSpPr>
      <dsp:spPr>
        <a:xfrm>
          <a:off x="0" y="1554201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521001-9581-4AB5-A454-45D16A78B06B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E8124-FFE2-49A9-8323-53B8247D3182}">
      <dsp:nvSpPr>
        <dsp:cNvPr id="0" name=""/>
        <dsp:cNvSpPr/>
      </dsp:nvSpPr>
      <dsp:spPr>
        <a:xfrm>
          <a:off x="1435590" y="1554201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Discuss different types of suffering </a:t>
          </a:r>
        </a:p>
      </dsp:txBody>
      <dsp:txXfrm>
        <a:off x="1435590" y="1554201"/>
        <a:ext cx="6451109" cy="1242935"/>
      </dsp:txXfrm>
    </dsp:sp>
    <dsp:sp modelId="{813FDC64-C070-4DC0-8733-3F4448BC8D98}">
      <dsp:nvSpPr>
        <dsp:cNvPr id="0" name=""/>
        <dsp:cNvSpPr/>
      </dsp:nvSpPr>
      <dsp:spPr>
        <a:xfrm>
          <a:off x="0" y="3107870"/>
          <a:ext cx="78867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5EBBE4-7CE9-4DEE-AF1F-2C454E5425A0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F811A-AD00-4876-9CC1-4922877D6A79}">
      <dsp:nvSpPr>
        <dsp:cNvPr id="0" name=""/>
        <dsp:cNvSpPr/>
      </dsp:nvSpPr>
      <dsp:spPr>
        <a:xfrm>
          <a:off x="1435590" y="3107870"/>
          <a:ext cx="64511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Describe the role of the health professional in relating to patients who suffer</a:t>
          </a:r>
        </a:p>
      </dsp:txBody>
      <dsp:txXfrm>
        <a:off x="1435590" y="3107870"/>
        <a:ext cx="6451109" cy="12429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D37EF-D665-4513-84DB-68D56F3CB740}">
      <dsp:nvSpPr>
        <dsp:cNvPr id="0" name=""/>
        <dsp:cNvSpPr/>
      </dsp:nvSpPr>
      <dsp:spPr>
        <a:xfrm>
          <a:off x="2523743" y="1912"/>
          <a:ext cx="2839212" cy="8360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Brief Review of Ethical Principles</a:t>
          </a:r>
        </a:p>
      </dsp:txBody>
      <dsp:txXfrm>
        <a:off x="2564556" y="42725"/>
        <a:ext cx="2757586" cy="754434"/>
      </dsp:txXfrm>
    </dsp:sp>
    <dsp:sp modelId="{D3DC44CF-45F8-4A90-B101-0E3DC5B8D35F}">
      <dsp:nvSpPr>
        <dsp:cNvPr id="0" name=""/>
        <dsp:cNvSpPr/>
      </dsp:nvSpPr>
      <dsp:spPr>
        <a:xfrm>
          <a:off x="2523743" y="879775"/>
          <a:ext cx="2839212" cy="8360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is Suffering</a:t>
          </a:r>
        </a:p>
      </dsp:txBody>
      <dsp:txXfrm>
        <a:off x="2564556" y="920588"/>
        <a:ext cx="2757586" cy="754434"/>
      </dsp:txXfrm>
    </dsp:sp>
    <dsp:sp modelId="{50DEC532-ED50-4575-B6D1-34414B02F2E9}">
      <dsp:nvSpPr>
        <dsp:cNvPr id="0" name=""/>
        <dsp:cNvSpPr/>
      </dsp:nvSpPr>
      <dsp:spPr>
        <a:xfrm>
          <a:off x="2523743" y="1757638"/>
          <a:ext cx="2839212" cy="8360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Who Suffers</a:t>
          </a:r>
        </a:p>
      </dsp:txBody>
      <dsp:txXfrm>
        <a:off x="2564556" y="1798451"/>
        <a:ext cx="2757586" cy="754434"/>
      </dsp:txXfrm>
    </dsp:sp>
    <dsp:sp modelId="{109D555F-263F-41EF-8FBA-38390CCF1B25}">
      <dsp:nvSpPr>
        <dsp:cNvPr id="0" name=""/>
        <dsp:cNvSpPr/>
      </dsp:nvSpPr>
      <dsp:spPr>
        <a:xfrm>
          <a:off x="2523743" y="2635502"/>
          <a:ext cx="2839212" cy="8360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Why Suffer</a:t>
          </a:r>
        </a:p>
      </dsp:txBody>
      <dsp:txXfrm>
        <a:off x="2564556" y="2676315"/>
        <a:ext cx="2757586" cy="754434"/>
      </dsp:txXfrm>
    </dsp:sp>
    <dsp:sp modelId="{91895394-37DE-4AEF-9903-3CB5E90466AD}">
      <dsp:nvSpPr>
        <dsp:cNvPr id="0" name=""/>
        <dsp:cNvSpPr/>
      </dsp:nvSpPr>
      <dsp:spPr>
        <a:xfrm>
          <a:off x="2523743" y="3513365"/>
          <a:ext cx="2839212" cy="8360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Professional Suffering</a:t>
          </a:r>
        </a:p>
      </dsp:txBody>
      <dsp:txXfrm>
        <a:off x="2564556" y="3554178"/>
        <a:ext cx="2757586" cy="7544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946529-6375-405B-9866-5EEFD37AE56B}">
      <dsp:nvSpPr>
        <dsp:cNvPr id="0" name=""/>
        <dsp:cNvSpPr/>
      </dsp:nvSpPr>
      <dsp:spPr>
        <a:xfrm>
          <a:off x="925830" y="2248"/>
          <a:ext cx="3703320" cy="11648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855" tIns="295875" rIns="71855" bIns="295875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Save Lives</a:t>
          </a:r>
        </a:p>
      </dsp:txBody>
      <dsp:txXfrm>
        <a:off x="925830" y="2248"/>
        <a:ext cx="3703320" cy="1164863"/>
      </dsp:txXfrm>
    </dsp:sp>
    <dsp:sp modelId="{5851C1BB-CA84-4A6F-A702-92B064A112A8}">
      <dsp:nvSpPr>
        <dsp:cNvPr id="0" name=""/>
        <dsp:cNvSpPr/>
      </dsp:nvSpPr>
      <dsp:spPr>
        <a:xfrm>
          <a:off x="0" y="2248"/>
          <a:ext cx="925830" cy="11648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992" tIns="115063" rIns="48992" bIns="11506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Save</a:t>
          </a:r>
        </a:p>
      </dsp:txBody>
      <dsp:txXfrm>
        <a:off x="0" y="2248"/>
        <a:ext cx="925830" cy="1164863"/>
      </dsp:txXfrm>
    </dsp:sp>
    <dsp:sp modelId="{B8AD0A98-7C84-46C8-95ED-595A1F53787A}">
      <dsp:nvSpPr>
        <dsp:cNvPr id="0" name=""/>
        <dsp:cNvSpPr/>
      </dsp:nvSpPr>
      <dsp:spPr>
        <a:xfrm>
          <a:off x="925830" y="1237003"/>
          <a:ext cx="3703320" cy="11648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855" tIns="295875" rIns="71855" bIns="295875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Alleviate Suffering</a:t>
          </a:r>
        </a:p>
      </dsp:txBody>
      <dsp:txXfrm>
        <a:off x="925830" y="1237003"/>
        <a:ext cx="3703320" cy="1164863"/>
      </dsp:txXfrm>
    </dsp:sp>
    <dsp:sp modelId="{D4916045-6EB6-4672-8351-A7DDE822A40E}">
      <dsp:nvSpPr>
        <dsp:cNvPr id="0" name=""/>
        <dsp:cNvSpPr/>
      </dsp:nvSpPr>
      <dsp:spPr>
        <a:xfrm>
          <a:off x="0" y="1237003"/>
          <a:ext cx="925830" cy="11648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992" tIns="115063" rIns="48992" bIns="11506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Alleviate</a:t>
          </a:r>
        </a:p>
      </dsp:txBody>
      <dsp:txXfrm>
        <a:off x="0" y="1237003"/>
        <a:ext cx="925830" cy="1164863"/>
      </dsp:txXfrm>
    </dsp:sp>
    <dsp:sp modelId="{25FAE5B7-CBB3-4E4C-B939-44E15DEEFB40}">
      <dsp:nvSpPr>
        <dsp:cNvPr id="0" name=""/>
        <dsp:cNvSpPr/>
      </dsp:nvSpPr>
      <dsp:spPr>
        <a:xfrm>
          <a:off x="925830" y="2471758"/>
          <a:ext cx="3703320" cy="11648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855" tIns="295875" rIns="71855" bIns="295875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Value autonomy</a:t>
          </a:r>
        </a:p>
      </dsp:txBody>
      <dsp:txXfrm>
        <a:off x="925830" y="2471758"/>
        <a:ext cx="3703320" cy="1164863"/>
      </dsp:txXfrm>
    </dsp:sp>
    <dsp:sp modelId="{3151EC9B-BF06-4BAE-9745-2873D1A56DAB}">
      <dsp:nvSpPr>
        <dsp:cNvPr id="0" name=""/>
        <dsp:cNvSpPr/>
      </dsp:nvSpPr>
      <dsp:spPr>
        <a:xfrm>
          <a:off x="0" y="2471758"/>
          <a:ext cx="925830" cy="11648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992" tIns="115063" rIns="48992" bIns="11506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Value</a:t>
          </a:r>
        </a:p>
      </dsp:txBody>
      <dsp:txXfrm>
        <a:off x="0" y="2471758"/>
        <a:ext cx="925830" cy="1164863"/>
      </dsp:txXfrm>
    </dsp:sp>
    <dsp:sp modelId="{0A907B71-D583-47BD-AA99-4170E042DDDE}">
      <dsp:nvSpPr>
        <dsp:cNvPr id="0" name=""/>
        <dsp:cNvSpPr/>
      </dsp:nvSpPr>
      <dsp:spPr>
        <a:xfrm>
          <a:off x="925830" y="3706513"/>
          <a:ext cx="3703320" cy="11648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855" tIns="295875" rIns="71855" bIns="295875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Engage in therapeutic community</a:t>
          </a:r>
        </a:p>
      </dsp:txBody>
      <dsp:txXfrm>
        <a:off x="925830" y="3706513"/>
        <a:ext cx="3703320" cy="1164863"/>
      </dsp:txXfrm>
    </dsp:sp>
    <dsp:sp modelId="{E4F35D1A-67CD-4E50-8DBE-5C479FE422F2}">
      <dsp:nvSpPr>
        <dsp:cNvPr id="0" name=""/>
        <dsp:cNvSpPr/>
      </dsp:nvSpPr>
      <dsp:spPr>
        <a:xfrm>
          <a:off x="0" y="3706513"/>
          <a:ext cx="925830" cy="11648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8992" tIns="115063" rIns="48992" bIns="11506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Engage in</a:t>
          </a:r>
        </a:p>
      </dsp:txBody>
      <dsp:txXfrm>
        <a:off x="0" y="3706513"/>
        <a:ext cx="925830" cy="11648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B5FA7C-6502-4714-8315-691EAE9D5137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Pain</a:t>
          </a:r>
        </a:p>
      </dsp:txBody>
      <dsp:txXfrm>
        <a:off x="0" y="573683"/>
        <a:ext cx="2464593" cy="1478756"/>
      </dsp:txXfrm>
    </dsp:sp>
    <dsp:sp modelId="{79A20FB6-6181-428A-B043-E3B133017D8E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Hunger</a:t>
          </a:r>
        </a:p>
      </dsp:txBody>
      <dsp:txXfrm>
        <a:off x="2711053" y="573683"/>
        <a:ext cx="2464593" cy="1478756"/>
      </dsp:txXfrm>
    </dsp:sp>
    <dsp:sp modelId="{CE85BACC-933C-4460-A053-08D0C36A7C4F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Fear</a:t>
          </a:r>
        </a:p>
      </dsp:txBody>
      <dsp:txXfrm>
        <a:off x="5422106" y="573683"/>
        <a:ext cx="2464593" cy="1478756"/>
      </dsp:txXfrm>
    </dsp:sp>
    <dsp:sp modelId="{299DF1DE-B00D-4204-8081-BC599440CCA3}">
      <dsp:nvSpPr>
        <dsp:cNvPr id="0" name=""/>
        <dsp:cNvSpPr/>
      </dsp:nvSpPr>
      <dsp:spPr>
        <a:xfrm>
          <a:off x="0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Loneliness</a:t>
          </a:r>
        </a:p>
      </dsp:txBody>
      <dsp:txXfrm>
        <a:off x="0" y="2298898"/>
        <a:ext cx="2464593" cy="1478756"/>
      </dsp:txXfrm>
    </dsp:sp>
    <dsp:sp modelId="{0EA1D2FF-B5A5-497D-94EA-7D2D264AA7E1}">
      <dsp:nvSpPr>
        <dsp:cNvPr id="0" name=""/>
        <dsp:cNvSpPr/>
      </dsp:nvSpPr>
      <dsp:spPr>
        <a:xfrm>
          <a:off x="2711053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Hopelessness</a:t>
          </a:r>
        </a:p>
      </dsp:txBody>
      <dsp:txXfrm>
        <a:off x="2711053" y="2298898"/>
        <a:ext cx="2464593" cy="1478756"/>
      </dsp:txXfrm>
    </dsp:sp>
    <dsp:sp modelId="{7E47F387-2E70-4A3D-BEC7-3BD6D1D1ED99}">
      <dsp:nvSpPr>
        <dsp:cNvPr id="0" name=""/>
        <dsp:cNvSpPr/>
      </dsp:nvSpPr>
      <dsp:spPr>
        <a:xfrm>
          <a:off x="5422106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Confusion </a:t>
          </a:r>
        </a:p>
      </dsp:txBody>
      <dsp:txXfrm>
        <a:off x="5422106" y="2298898"/>
        <a:ext cx="2464593" cy="14787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5663F-CE9F-4248-8EC1-C5991C6B52C7}">
      <dsp:nvSpPr>
        <dsp:cNvPr id="0" name=""/>
        <dsp:cNvSpPr/>
      </dsp:nvSpPr>
      <dsp:spPr>
        <a:xfrm>
          <a:off x="0" y="34172"/>
          <a:ext cx="462915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Person </a:t>
          </a:r>
        </a:p>
      </dsp:txBody>
      <dsp:txXfrm>
        <a:off x="53688" y="87860"/>
        <a:ext cx="4521774" cy="992424"/>
      </dsp:txXfrm>
    </dsp:sp>
    <dsp:sp modelId="{848E8CBA-54A3-4297-8474-028960B6044E}">
      <dsp:nvSpPr>
        <dsp:cNvPr id="0" name=""/>
        <dsp:cNvSpPr/>
      </dsp:nvSpPr>
      <dsp:spPr>
        <a:xfrm>
          <a:off x="0" y="1269332"/>
          <a:ext cx="462915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Related Person</a:t>
          </a:r>
        </a:p>
      </dsp:txBody>
      <dsp:txXfrm>
        <a:off x="53688" y="1323020"/>
        <a:ext cx="4521774" cy="992424"/>
      </dsp:txXfrm>
    </dsp:sp>
    <dsp:sp modelId="{E58F35E0-52E8-474F-A1BE-19125805E5AB}">
      <dsp:nvSpPr>
        <dsp:cNvPr id="0" name=""/>
        <dsp:cNvSpPr/>
      </dsp:nvSpPr>
      <dsp:spPr>
        <a:xfrm>
          <a:off x="0" y="2504492"/>
          <a:ext cx="462915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Professional</a:t>
          </a:r>
        </a:p>
      </dsp:txBody>
      <dsp:txXfrm>
        <a:off x="53688" y="2558180"/>
        <a:ext cx="4521774" cy="992424"/>
      </dsp:txXfrm>
    </dsp:sp>
    <dsp:sp modelId="{7E5F1108-D077-48C3-94BA-AC21A6F005FE}">
      <dsp:nvSpPr>
        <dsp:cNvPr id="0" name=""/>
        <dsp:cNvSpPr/>
      </dsp:nvSpPr>
      <dsp:spPr>
        <a:xfrm>
          <a:off x="0" y="3739652"/>
          <a:ext cx="462915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Public</a:t>
          </a:r>
        </a:p>
      </dsp:txBody>
      <dsp:txXfrm>
        <a:off x="53688" y="3793340"/>
        <a:ext cx="4521774" cy="9924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62CFFA-26C1-43BC-9290-8CDCD2C41990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Pain</a:t>
          </a:r>
        </a:p>
      </dsp:txBody>
      <dsp:txXfrm>
        <a:off x="0" y="573683"/>
        <a:ext cx="2464593" cy="1478756"/>
      </dsp:txXfrm>
    </dsp:sp>
    <dsp:sp modelId="{1721DA6C-3602-4A90-B878-7FB0382114E1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Hunger</a:t>
          </a:r>
        </a:p>
      </dsp:txBody>
      <dsp:txXfrm>
        <a:off x="2711053" y="573683"/>
        <a:ext cx="2464593" cy="1478756"/>
      </dsp:txXfrm>
    </dsp:sp>
    <dsp:sp modelId="{C5112EF9-F919-430F-9055-18C46B0D6FF1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Fear</a:t>
          </a:r>
        </a:p>
      </dsp:txBody>
      <dsp:txXfrm>
        <a:off x="5422106" y="573683"/>
        <a:ext cx="2464593" cy="1478756"/>
      </dsp:txXfrm>
    </dsp:sp>
    <dsp:sp modelId="{45073336-DA99-4AED-A046-A46607BA613B}">
      <dsp:nvSpPr>
        <dsp:cNvPr id="0" name=""/>
        <dsp:cNvSpPr/>
      </dsp:nvSpPr>
      <dsp:spPr>
        <a:xfrm>
          <a:off x="0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Loneliness</a:t>
          </a:r>
        </a:p>
      </dsp:txBody>
      <dsp:txXfrm>
        <a:off x="0" y="2298898"/>
        <a:ext cx="2464593" cy="1478756"/>
      </dsp:txXfrm>
    </dsp:sp>
    <dsp:sp modelId="{ACC38ADE-CF79-4C5A-96AB-F1C95DB6321A}">
      <dsp:nvSpPr>
        <dsp:cNvPr id="0" name=""/>
        <dsp:cNvSpPr/>
      </dsp:nvSpPr>
      <dsp:spPr>
        <a:xfrm>
          <a:off x="2711053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Hopelessness</a:t>
          </a:r>
        </a:p>
      </dsp:txBody>
      <dsp:txXfrm>
        <a:off x="2711053" y="2298898"/>
        <a:ext cx="2464593" cy="1478756"/>
      </dsp:txXfrm>
    </dsp:sp>
    <dsp:sp modelId="{F7A8F5DC-F986-4234-999A-A60122043F3D}">
      <dsp:nvSpPr>
        <dsp:cNvPr id="0" name=""/>
        <dsp:cNvSpPr/>
      </dsp:nvSpPr>
      <dsp:spPr>
        <a:xfrm>
          <a:off x="5422106" y="2298898"/>
          <a:ext cx="2464593" cy="14787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Confusion </a:t>
          </a:r>
        </a:p>
      </dsp:txBody>
      <dsp:txXfrm>
        <a:off x="5422106" y="2298898"/>
        <a:ext cx="2464593" cy="14787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9A8F8-5BE0-4644-BFFD-F1268625126B}">
      <dsp:nvSpPr>
        <dsp:cNvPr id="0" name=""/>
        <dsp:cNvSpPr/>
      </dsp:nvSpPr>
      <dsp:spPr>
        <a:xfrm>
          <a:off x="0" y="47438"/>
          <a:ext cx="7886700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62 year old obese married grandfather presents short of breath, stating he cannot live like this and wishes he could take a pill and die.</a:t>
          </a:r>
        </a:p>
      </dsp:txBody>
      <dsp:txXfrm>
        <a:off x="66824" y="114262"/>
        <a:ext cx="7753052" cy="1235252"/>
      </dsp:txXfrm>
    </dsp:sp>
    <dsp:sp modelId="{46AB605E-A2D8-4392-944B-4BF0F486B0C7}">
      <dsp:nvSpPr>
        <dsp:cNvPr id="0" name=""/>
        <dsp:cNvSpPr/>
      </dsp:nvSpPr>
      <dsp:spPr>
        <a:xfrm>
          <a:off x="0" y="1491219"/>
          <a:ext cx="7886700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Who are the involved parties ?</a:t>
          </a:r>
        </a:p>
      </dsp:txBody>
      <dsp:txXfrm>
        <a:off x="66824" y="1558043"/>
        <a:ext cx="7753052" cy="1235252"/>
      </dsp:txXfrm>
    </dsp:sp>
    <dsp:sp modelId="{AB932E3E-DDD7-4474-9792-FEFCEB4B12B2}">
      <dsp:nvSpPr>
        <dsp:cNvPr id="0" name=""/>
        <dsp:cNvSpPr/>
      </dsp:nvSpPr>
      <dsp:spPr>
        <a:xfrm>
          <a:off x="0" y="2934999"/>
          <a:ext cx="7886700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Are there differential benefits and risks ?</a:t>
          </a:r>
        </a:p>
      </dsp:txBody>
      <dsp:txXfrm>
        <a:off x="66824" y="3001823"/>
        <a:ext cx="7753052" cy="12352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D60EB0-3AAD-4B50-A824-203FDFD5ED6D}">
      <dsp:nvSpPr>
        <dsp:cNvPr id="0" name=""/>
        <dsp:cNvSpPr/>
      </dsp:nvSpPr>
      <dsp:spPr>
        <a:xfrm>
          <a:off x="38" y="100988"/>
          <a:ext cx="3685337" cy="13824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195072" rIns="341376" bIns="195072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Sufferer</a:t>
          </a:r>
        </a:p>
      </dsp:txBody>
      <dsp:txXfrm>
        <a:off x="38" y="100988"/>
        <a:ext cx="3685337" cy="1382400"/>
      </dsp:txXfrm>
    </dsp:sp>
    <dsp:sp modelId="{691B6CE6-46AB-4303-B826-D461C1A029F1}">
      <dsp:nvSpPr>
        <dsp:cNvPr id="0" name=""/>
        <dsp:cNvSpPr/>
      </dsp:nvSpPr>
      <dsp:spPr>
        <a:xfrm>
          <a:off x="38" y="1483389"/>
          <a:ext cx="3685337" cy="276696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341376" bIns="384048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/>
            <a:t>Live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/>
            <a:t>Hope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/>
            <a:t>For others</a:t>
          </a:r>
        </a:p>
      </dsp:txBody>
      <dsp:txXfrm>
        <a:off x="38" y="1483389"/>
        <a:ext cx="3685337" cy="2766960"/>
      </dsp:txXfrm>
    </dsp:sp>
    <dsp:sp modelId="{EC3ACD57-C152-42C5-BC1B-65E02751C289}">
      <dsp:nvSpPr>
        <dsp:cNvPr id="0" name=""/>
        <dsp:cNvSpPr/>
      </dsp:nvSpPr>
      <dsp:spPr>
        <a:xfrm>
          <a:off x="4201323" y="100988"/>
          <a:ext cx="3685337" cy="13824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195072" rIns="341376" bIns="195072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Others</a:t>
          </a:r>
        </a:p>
      </dsp:txBody>
      <dsp:txXfrm>
        <a:off x="4201323" y="100988"/>
        <a:ext cx="3685337" cy="1382400"/>
      </dsp:txXfrm>
    </dsp:sp>
    <dsp:sp modelId="{4CD74AB2-FCB0-401E-8467-32A50C6DD8B2}">
      <dsp:nvSpPr>
        <dsp:cNvPr id="0" name=""/>
        <dsp:cNvSpPr/>
      </dsp:nvSpPr>
      <dsp:spPr>
        <a:xfrm>
          <a:off x="4201323" y="1483389"/>
          <a:ext cx="3685337" cy="276696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341376" bIns="384048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/>
            <a:t>Solidarity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/>
            <a:t>Love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/>
            <a:t>Hope</a:t>
          </a:r>
        </a:p>
      </dsp:txBody>
      <dsp:txXfrm>
        <a:off x="4201323" y="1483389"/>
        <a:ext cx="3685337" cy="2766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7F8CB2D-7AE4-4D43-AB94-8DECDFD642CB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BC0EBA4-C087-4168-A03E-46EA6EC6B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67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403BA7F-8E06-48D2-8239-8D2870F9D88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5E7BBC2-D2AE-4568-A715-121EF023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6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aseline="0">
                <a:solidFill>
                  <a:srgbClr val="FFFF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 baseline="0">
                <a:solidFill>
                  <a:srgbClr val="FFFF0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2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79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2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1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9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8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5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3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0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01970-3B39-4D43-82B7-BD1E84DFA49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41F50-A214-4363-BF50-E0DE559D4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8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66800"/>
            <a:ext cx="7391400" cy="2387600"/>
          </a:xfrm>
        </p:spPr>
        <p:txBody>
          <a:bodyPr>
            <a:normAutofit/>
          </a:bodyPr>
          <a:lstStyle/>
          <a:p>
            <a:r>
              <a:rPr lang="en-US" sz="3600" dirty="0"/>
              <a:t>Suffering</a:t>
            </a:r>
            <a:br>
              <a:rPr lang="en-US" sz="3600" dirty="0"/>
            </a:br>
            <a:r>
              <a:rPr lang="en-US" sz="3600" dirty="0"/>
              <a:t>Professional Ethics</a:t>
            </a:r>
            <a:br>
              <a:rPr lang="en-US" sz="3600" dirty="0"/>
            </a:br>
            <a:br>
              <a:rPr lang="en-US" sz="36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858000" cy="1808162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  <a:p>
            <a:r>
              <a:rPr lang="en-US" dirty="0"/>
              <a:t>Joseph E Thornton MD</a:t>
            </a:r>
          </a:p>
          <a:p>
            <a:r>
              <a:rPr lang="en-US" dirty="0"/>
              <a:t>UF-VA Bioethics Unit</a:t>
            </a:r>
          </a:p>
          <a:p>
            <a:r>
              <a:rPr lang="en-US" dirty="0"/>
              <a:t>International Bioethics Chair</a:t>
            </a:r>
          </a:p>
          <a:p>
            <a:r>
              <a:rPr lang="en-US" dirty="0"/>
              <a:t>A Cooperating Center with the World Medical Association </a:t>
            </a:r>
          </a:p>
          <a:p>
            <a:r>
              <a:rPr lang="en-US"/>
              <a:t>June 13, 2024</a:t>
            </a:r>
            <a:endParaRPr lang="en-US" dirty="0"/>
          </a:p>
          <a:p>
            <a:endParaRPr lang="en-US" sz="2900" dirty="0"/>
          </a:p>
          <a:p>
            <a:r>
              <a:rPr lang="en-US" sz="2900" dirty="0"/>
              <a:t>Bioethics Foundation Course for  Medical Students Medical College of </a:t>
            </a:r>
            <a:r>
              <a:rPr lang="en-US" sz="2900" dirty="0" err="1"/>
              <a:t>Panimalar</a:t>
            </a:r>
            <a:endParaRPr lang="en-US" sz="29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C94B1217-32DD-4DFF-8718-D418449E2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502376"/>
            <a:ext cx="2456473" cy="195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6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Disclosures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67D30E8-6F15-247D-8ED9-6E621185F6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05526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2237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Learning Objectives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64B2249-4236-82A8-04D9-0FBBCA6CEF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9114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4526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8653F2-BC79-8FFA-ADA0-EAA5313AA8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632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0437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6E27-0DD7-45A5-B34E-F36B1248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The Clinical Mission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AF3F3D5-FF60-6FFD-A88D-E79267695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/>
          <a:p>
            <a:br>
              <a:rPr lang="en-US" dirty="0"/>
            </a:br>
            <a:r>
              <a:rPr lang="en-US" sz="4400" dirty="0">
                <a:solidFill>
                  <a:schemeClr val="bg1"/>
                </a:solidFill>
              </a:rPr>
              <a:t>S-A-V-E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67854D6-CFCE-530A-FB97-F28085F7C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481482"/>
              </p:ext>
            </p:extLst>
          </p:nvPr>
        </p:nvGraphicFramePr>
        <p:xfrm>
          <a:off x="3887391" y="987426"/>
          <a:ext cx="462915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3855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800" y="609600"/>
            <a:ext cx="2926687" cy="549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59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UNESCO 15 Bioethical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3 – Human dignity and human rights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4 – Benefit and harm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5 – Autonomy and individual responsibility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6 – Consent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7 – Persons without the capacity to consent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8 – Respect for human vulnerability and personal integrity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9 – Privacy and confidentiality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10 – Equality, justice and equity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296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UNESCO Bioethical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ffectLst/>
              </a:rPr>
              <a:t>Article 11 – Non-discrimination and non-stigmatization</a:t>
            </a:r>
            <a:r>
              <a:rPr lang="en-US" dirty="0">
                <a:effectLst/>
              </a:rPr>
              <a:t> </a:t>
            </a:r>
          </a:p>
          <a:p>
            <a:pPr marL="0" indent="0">
              <a:buNone/>
            </a:pPr>
            <a:r>
              <a:rPr lang="en-US" b="1" dirty="0">
                <a:effectLst/>
              </a:rPr>
              <a:t>Article 12 – Respect for cultural diversity and pluralism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13 – Solidarity and cooperation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14 – Social responsibility and health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15 – Sharing of benefits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16 – Protecting future generations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17 – Protection of the environment, the biosphere and biodiversity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33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UNESCO Bioethical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ffectLst/>
              </a:rPr>
              <a:t>Article 11 – Non-discrimination and non-stigmatization</a:t>
            </a:r>
            <a:r>
              <a:rPr lang="en-US" dirty="0">
                <a:effectLst/>
              </a:rPr>
              <a:t> </a:t>
            </a:r>
          </a:p>
          <a:p>
            <a:pPr marL="0" indent="0">
              <a:buNone/>
            </a:pPr>
            <a:r>
              <a:rPr lang="en-US" b="1" dirty="0">
                <a:effectLst/>
              </a:rPr>
              <a:t>Article 12 – Respect for cultural diversity and pluralism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13 – Solidarity and cooperation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14 – Social responsibility and health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15 – Sharing of benefits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16 – Protecting future generations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Article 17 – Protection of the environment, the biosphere and biodiversity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9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64DD6-BC7E-443B-A51A-1027186BE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What is Suffering 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F9DBCE-2108-D44F-A24B-807B26794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22273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2151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E7E79-7D0B-4A35-9972-6033C49C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Case - Alfred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92D0D-BFD6-4A1E-8552-CD19E42F20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925" y="1725858"/>
            <a:ext cx="6534150" cy="4351338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62 year old obese married grandfather </a:t>
            </a:r>
          </a:p>
          <a:p>
            <a:r>
              <a:rPr lang="en-US" sz="2800" dirty="0">
                <a:solidFill>
                  <a:schemeClr val="bg1"/>
                </a:solidFill>
              </a:rPr>
              <a:t>presents short of breath, </a:t>
            </a:r>
          </a:p>
          <a:p>
            <a:r>
              <a:rPr lang="en-US" sz="2800" dirty="0">
                <a:solidFill>
                  <a:schemeClr val="bg1"/>
                </a:solidFill>
              </a:rPr>
              <a:t>stating he cannot live like this </a:t>
            </a:r>
          </a:p>
          <a:p>
            <a:r>
              <a:rPr lang="en-US" sz="2800" dirty="0">
                <a:solidFill>
                  <a:schemeClr val="bg1"/>
                </a:solidFill>
              </a:rPr>
              <a:t>and wishes he could take a pill and die.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54E338-8BDB-1965-F169-1877138093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90800" y="3802629"/>
            <a:ext cx="5181600" cy="226577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1A6D338-5ED4-B5E8-D770-C5FBC72D1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AI generated image</a:t>
            </a:r>
          </a:p>
        </p:txBody>
      </p:sp>
    </p:spTree>
    <p:extLst>
      <p:ext uri="{BB962C8B-B14F-4D97-AF65-F5344CB8AC3E}">
        <p14:creationId xmlns:p14="http://schemas.microsoft.com/office/powerpoint/2010/main" val="2845641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BF841-FBC1-BD1B-E05C-4823D9458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DD40C24-CEFA-384F-9AA7-0BE65F160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4400" dirty="0">
                <a:solidFill>
                  <a:schemeClr val="bg1"/>
                </a:solidFill>
              </a:rPr>
              <a:t>Who </a:t>
            </a:r>
          </a:p>
          <a:p>
            <a:r>
              <a:rPr lang="en-US" sz="4400" dirty="0">
                <a:solidFill>
                  <a:schemeClr val="bg1"/>
                </a:solidFill>
              </a:rPr>
              <a:t>Suffers 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4FDDCBF-31C9-2D7F-BA2D-672FA085A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161812"/>
              </p:ext>
            </p:extLst>
          </p:nvPr>
        </p:nvGraphicFramePr>
        <p:xfrm>
          <a:off x="3887391" y="987426"/>
          <a:ext cx="462915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1153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BA79-45C2-F87F-1F7E-35F1A090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614F-947F-34EF-958F-64881BDD1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What is Suffering 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431F608-BC21-268B-88F9-E0C54D341B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5595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E7E79-7D0B-4A35-9972-6033C49C6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Case - Alfred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B74259-F749-61FC-3255-3F5405EFC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82461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3414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AE67E-0D4E-4FE6-BC89-2B1DA0255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Why suffer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7E32CF-5A13-C6A0-950A-A752E2FE99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822023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9737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32294-8EBF-41BB-B2A9-80D08A74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5AB32-9030-455D-9CE0-5AFDA4AC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Healthcare is the vocation of suffering</a:t>
            </a:r>
          </a:p>
          <a:p>
            <a:endParaRPr lang="en-US" sz="3200" dirty="0"/>
          </a:p>
          <a:p>
            <a:pPr lvl="1"/>
            <a:r>
              <a:rPr lang="en-US" sz="2800" dirty="0"/>
              <a:t>Help others live</a:t>
            </a:r>
          </a:p>
          <a:p>
            <a:endParaRPr lang="en-US" sz="2800" dirty="0"/>
          </a:p>
          <a:p>
            <a:pPr lvl="1"/>
            <a:r>
              <a:rPr lang="en-US" sz="2800" dirty="0"/>
              <a:t>Help others hope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Provide meaning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194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6E1E-BC08-49A0-A1D2-00380FBAF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16" y="668337"/>
            <a:ext cx="7886700" cy="132556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ETHICS OF RESPONSE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Activist Ethics 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Beyond the Bedside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0490254-AF46-4EA1-95C1-D0F3F87C1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Local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8B2AC3C-991F-4CFE-96EF-A036B3D17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Local Communications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Infection control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Physical distancing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Masks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Telework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Telehealth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Community Engagement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Education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Masking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Vaccine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DB8E4A6-7906-4D48-954C-2BDA8EC7D3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National /International 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0CB96FC-AF45-45C9-A8DD-B540E210EF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Participation in the International Bioethics Chair Webinar Series</a:t>
            </a:r>
          </a:p>
        </p:txBody>
      </p:sp>
    </p:spTree>
    <p:extLst>
      <p:ext uri="{BB962C8B-B14F-4D97-AF65-F5344CB8AC3E}">
        <p14:creationId xmlns:p14="http://schemas.microsoft.com/office/powerpoint/2010/main" val="642636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AA2E465-6A87-1330-7E9B-83AB5713B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55746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Questions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?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Discussion</a:t>
            </a:r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4CA80B-5853-86B8-45A0-09319C3DB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67098"/>
      </p:ext>
    </p:extLst>
  </p:cSld>
  <p:clrMapOvr>
    <a:masterClrMapping/>
  </p:clrMapOvr>
</p:sld>
</file>

<file path=ppt/theme/theme1.xml><?xml version="1.0" encoding="utf-8"?>
<a:theme xmlns:a="http://schemas.openxmlformats.org/drawingml/2006/main" name="Joe Power point templat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oe Power point template" id="{9E5F6C2C-795E-429F-B4C5-7FE5796D5E56}" vid="{44A21310-7039-45A1-AD04-A578463822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Joe Power point template</Template>
  <TotalTime>11848</TotalTime>
  <Words>509</Words>
  <Application>Microsoft Office PowerPoint</Application>
  <PresentationFormat>On-screen Show (4:3)</PresentationFormat>
  <Paragraphs>110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Joe Power point template</vt:lpstr>
      <vt:lpstr>Suffering Professional Ethics  </vt:lpstr>
      <vt:lpstr>Disclosures</vt:lpstr>
      <vt:lpstr>Learning Objectives</vt:lpstr>
      <vt:lpstr>OVERVIEW</vt:lpstr>
      <vt:lpstr>The Clinical Mission</vt:lpstr>
      <vt:lpstr>PowerPoint Presentation</vt:lpstr>
      <vt:lpstr>UNESCO 15 Bioethical Principles</vt:lpstr>
      <vt:lpstr>UNESCO Bioethical Principles</vt:lpstr>
      <vt:lpstr>UNESCO Bioethical Principles</vt:lpstr>
      <vt:lpstr>What is Suffering ?</vt:lpstr>
      <vt:lpstr>Case - Alfred</vt:lpstr>
      <vt:lpstr>PowerPoint Presentation</vt:lpstr>
      <vt:lpstr>What is Suffering ?</vt:lpstr>
      <vt:lpstr>Case - Alfred</vt:lpstr>
      <vt:lpstr>Why suffer </vt:lpstr>
      <vt:lpstr>Professionalism</vt:lpstr>
      <vt:lpstr>ETHICS OF RESPONSE Activist Ethics  Beyond the Bedside</vt:lpstr>
      <vt:lpstr>Questions ? Discussion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Gun Ethics for Florida Psychiatrists</dc:title>
  <dc:creator>ThorntonHein</dc:creator>
  <cp:lastModifiedBy>Joseph Thornton</cp:lastModifiedBy>
  <cp:revision>106</cp:revision>
  <cp:lastPrinted>2025-08-05T10:31:50Z</cp:lastPrinted>
  <dcterms:created xsi:type="dcterms:W3CDTF">2015-08-15T13:28:42Z</dcterms:created>
  <dcterms:modified xsi:type="dcterms:W3CDTF">2025-08-05T10:31:53Z</dcterms:modified>
</cp:coreProperties>
</file>