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47"/>
  </p:notesMasterIdLst>
  <p:sldIdLst>
    <p:sldId id="256" r:id="rId3"/>
    <p:sldId id="475" r:id="rId4"/>
    <p:sldId id="404" r:id="rId5"/>
    <p:sldId id="454" r:id="rId6"/>
    <p:sldId id="343" r:id="rId7"/>
    <p:sldId id="270" r:id="rId8"/>
    <p:sldId id="277" r:id="rId9"/>
    <p:sldId id="378" r:id="rId10"/>
    <p:sldId id="379" r:id="rId11"/>
    <p:sldId id="352" r:id="rId12"/>
    <p:sldId id="377" r:id="rId13"/>
    <p:sldId id="260" r:id="rId14"/>
    <p:sldId id="460" r:id="rId15"/>
    <p:sldId id="464" r:id="rId16"/>
    <p:sldId id="620" r:id="rId17"/>
    <p:sldId id="461" r:id="rId18"/>
    <p:sldId id="469" r:id="rId19"/>
    <p:sldId id="455" r:id="rId20"/>
    <p:sldId id="278" r:id="rId21"/>
    <p:sldId id="456" r:id="rId22"/>
    <p:sldId id="457" r:id="rId23"/>
    <p:sldId id="459" r:id="rId24"/>
    <p:sldId id="468" r:id="rId25"/>
    <p:sldId id="446" r:id="rId26"/>
    <p:sldId id="367" r:id="rId27"/>
    <p:sldId id="395" r:id="rId28"/>
    <p:sldId id="397" r:id="rId29"/>
    <p:sldId id="327" r:id="rId30"/>
    <p:sldId id="622" r:id="rId31"/>
    <p:sldId id="560" r:id="rId32"/>
    <p:sldId id="492" r:id="rId33"/>
    <p:sldId id="489" r:id="rId34"/>
    <p:sldId id="619" r:id="rId35"/>
    <p:sldId id="432" r:id="rId36"/>
    <p:sldId id="402" r:id="rId37"/>
    <p:sldId id="430" r:id="rId38"/>
    <p:sldId id="488" r:id="rId39"/>
    <p:sldId id="391" r:id="rId40"/>
    <p:sldId id="399" r:id="rId41"/>
    <p:sldId id="474" r:id="rId42"/>
    <p:sldId id="618" r:id="rId43"/>
    <p:sldId id="467" r:id="rId44"/>
    <p:sldId id="383" r:id="rId45"/>
    <p:sldId id="621" r:id="rId46"/>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86408" autoAdjust="0"/>
  </p:normalViewPr>
  <p:slideViewPr>
    <p:cSldViewPr snapToGrid="0">
      <p:cViewPr varScale="1">
        <p:scale>
          <a:sx n="119" d="100"/>
          <a:sy n="119" d="100"/>
        </p:scale>
        <p:origin x="156" y="33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ata1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63E613-E40E-4E42-B946-65BC1CD84DA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1B9922-60F6-4216-AE32-3833038FAB76}">
      <dgm:prSet/>
      <dgm:spPr/>
      <dgm:t>
        <a:bodyPr/>
        <a:lstStyle/>
        <a:p>
          <a:r>
            <a:rPr lang="en-US"/>
            <a:t>Describe uses of AI in Healthcare</a:t>
          </a:r>
        </a:p>
      </dgm:t>
    </dgm:pt>
    <dgm:pt modelId="{C2683B86-CD77-4A7D-B146-554D84F74B92}" type="parTrans" cxnId="{3F654496-9A2C-4720-964C-5D717AF71397}">
      <dgm:prSet/>
      <dgm:spPr/>
      <dgm:t>
        <a:bodyPr/>
        <a:lstStyle/>
        <a:p>
          <a:endParaRPr lang="en-US"/>
        </a:p>
      </dgm:t>
    </dgm:pt>
    <dgm:pt modelId="{7500E4DE-A442-4722-9C6E-A3C3FCBA2274}" type="sibTrans" cxnId="{3F654496-9A2C-4720-964C-5D717AF71397}">
      <dgm:prSet/>
      <dgm:spPr/>
      <dgm:t>
        <a:bodyPr/>
        <a:lstStyle/>
        <a:p>
          <a:endParaRPr lang="en-US"/>
        </a:p>
      </dgm:t>
    </dgm:pt>
    <dgm:pt modelId="{3B8798D0-5CA8-49EF-9F26-9F0CA3847C36}">
      <dgm:prSet/>
      <dgm:spPr/>
      <dgm:t>
        <a:bodyPr/>
        <a:lstStyle/>
        <a:p>
          <a:r>
            <a:rPr lang="en-US"/>
            <a:t>List at least 5 recommendations for Ethics in AI</a:t>
          </a:r>
        </a:p>
      </dgm:t>
    </dgm:pt>
    <dgm:pt modelId="{26CBE98C-9717-4B2A-B37E-FC211259D09B}" type="parTrans" cxnId="{38862974-4B84-4495-A73D-0674D374E3E7}">
      <dgm:prSet/>
      <dgm:spPr/>
      <dgm:t>
        <a:bodyPr/>
        <a:lstStyle/>
        <a:p>
          <a:endParaRPr lang="en-US"/>
        </a:p>
      </dgm:t>
    </dgm:pt>
    <dgm:pt modelId="{E552425C-046A-4F54-B87E-D3197A291E34}" type="sibTrans" cxnId="{38862974-4B84-4495-A73D-0674D374E3E7}">
      <dgm:prSet/>
      <dgm:spPr/>
      <dgm:t>
        <a:bodyPr/>
        <a:lstStyle/>
        <a:p>
          <a:endParaRPr lang="en-US"/>
        </a:p>
      </dgm:t>
    </dgm:pt>
    <dgm:pt modelId="{D6677E89-565C-4364-815D-EC507152DDF1}">
      <dgm:prSet/>
      <dgm:spPr/>
      <dgm:t>
        <a:bodyPr/>
        <a:lstStyle/>
        <a:p>
          <a:r>
            <a:rPr lang="en-US"/>
            <a:t>Describe  a Multimodal AI Agent    (AIA)</a:t>
          </a:r>
        </a:p>
      </dgm:t>
    </dgm:pt>
    <dgm:pt modelId="{A73274A2-CED6-4658-BF7C-7B3D281C4BB6}" type="parTrans" cxnId="{26A545B9-0347-43B4-B7A9-C738E22E8178}">
      <dgm:prSet/>
      <dgm:spPr/>
      <dgm:t>
        <a:bodyPr/>
        <a:lstStyle/>
        <a:p>
          <a:endParaRPr lang="en-US"/>
        </a:p>
      </dgm:t>
    </dgm:pt>
    <dgm:pt modelId="{B92E746D-A48A-4D70-96C9-E445E60F67B4}" type="sibTrans" cxnId="{26A545B9-0347-43B4-B7A9-C738E22E8178}">
      <dgm:prSet/>
      <dgm:spPr/>
      <dgm:t>
        <a:bodyPr/>
        <a:lstStyle/>
        <a:p>
          <a:endParaRPr lang="en-US"/>
        </a:p>
      </dgm:t>
    </dgm:pt>
    <dgm:pt modelId="{9B8A60AB-7407-4867-A6D1-09011E2CB76A}">
      <dgm:prSet/>
      <dgm:spPr/>
      <dgm:t>
        <a:bodyPr/>
        <a:lstStyle/>
        <a:p>
          <a:r>
            <a:rPr lang="en-US"/>
            <a:t>Develop plans for personal ethical use of AIA </a:t>
          </a:r>
        </a:p>
      </dgm:t>
    </dgm:pt>
    <dgm:pt modelId="{D3F645D7-6E39-481C-921D-F9710DEDF201}" type="parTrans" cxnId="{DFA8DB85-3CC5-4157-9114-814314F9651E}">
      <dgm:prSet/>
      <dgm:spPr/>
      <dgm:t>
        <a:bodyPr/>
        <a:lstStyle/>
        <a:p>
          <a:endParaRPr lang="en-US"/>
        </a:p>
      </dgm:t>
    </dgm:pt>
    <dgm:pt modelId="{6FB4AC07-A814-44CB-A20E-B92711F015A4}" type="sibTrans" cxnId="{DFA8DB85-3CC5-4157-9114-814314F9651E}">
      <dgm:prSet/>
      <dgm:spPr/>
      <dgm:t>
        <a:bodyPr/>
        <a:lstStyle/>
        <a:p>
          <a:endParaRPr lang="en-US"/>
        </a:p>
      </dgm:t>
    </dgm:pt>
    <dgm:pt modelId="{8D2F5D04-BDF3-43B0-9C81-AA691B005E2C}" type="pres">
      <dgm:prSet presAssocID="{0163E613-E40E-4E42-B946-65BC1CD84DA5}" presName="root" presStyleCnt="0">
        <dgm:presLayoutVars>
          <dgm:dir/>
          <dgm:resizeHandles val="exact"/>
        </dgm:presLayoutVars>
      </dgm:prSet>
      <dgm:spPr/>
    </dgm:pt>
    <dgm:pt modelId="{19E55762-3C6A-4E9A-BD2D-34C424A5A472}" type="pres">
      <dgm:prSet presAssocID="{1F1B9922-60F6-4216-AE32-3833038FAB76}" presName="compNode" presStyleCnt="0"/>
      <dgm:spPr/>
    </dgm:pt>
    <dgm:pt modelId="{8CC5E623-8DA7-4512-A993-EE27E510FE09}" type="pres">
      <dgm:prSet presAssocID="{1F1B9922-60F6-4216-AE32-3833038FAB76}" presName="bgRect" presStyleLbl="bgShp" presStyleIdx="0" presStyleCnt="4"/>
      <dgm:spPr/>
    </dgm:pt>
    <dgm:pt modelId="{8AF1674E-2819-45A3-8544-5B40B3FCEA8E}" type="pres">
      <dgm:prSet presAssocID="{1F1B9922-60F6-4216-AE32-3833038FAB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A22A1FF3-38E0-46E2-9375-92210024F072}" type="pres">
      <dgm:prSet presAssocID="{1F1B9922-60F6-4216-AE32-3833038FAB76}" presName="spaceRect" presStyleCnt="0"/>
      <dgm:spPr/>
    </dgm:pt>
    <dgm:pt modelId="{5E639480-F9D8-41E9-A005-EFD0A3720D0B}" type="pres">
      <dgm:prSet presAssocID="{1F1B9922-60F6-4216-AE32-3833038FAB76}" presName="parTx" presStyleLbl="revTx" presStyleIdx="0" presStyleCnt="4">
        <dgm:presLayoutVars>
          <dgm:chMax val="0"/>
          <dgm:chPref val="0"/>
        </dgm:presLayoutVars>
      </dgm:prSet>
      <dgm:spPr/>
    </dgm:pt>
    <dgm:pt modelId="{F199AB5C-3898-4CCE-8280-89009FAF3FD8}" type="pres">
      <dgm:prSet presAssocID="{7500E4DE-A442-4722-9C6E-A3C3FCBA2274}" presName="sibTrans" presStyleCnt="0"/>
      <dgm:spPr/>
    </dgm:pt>
    <dgm:pt modelId="{F6B95E4E-D930-49EA-8CD1-4770656C445F}" type="pres">
      <dgm:prSet presAssocID="{3B8798D0-5CA8-49EF-9F26-9F0CA3847C36}" presName="compNode" presStyleCnt="0"/>
      <dgm:spPr/>
    </dgm:pt>
    <dgm:pt modelId="{D0333273-3B99-4DDB-BB57-E89AF247BF5B}" type="pres">
      <dgm:prSet presAssocID="{3B8798D0-5CA8-49EF-9F26-9F0CA3847C36}" presName="bgRect" presStyleLbl="bgShp" presStyleIdx="1" presStyleCnt="4"/>
      <dgm:spPr/>
    </dgm:pt>
    <dgm:pt modelId="{3FCED96A-5E49-4BD4-9C85-90828ECBED18}" type="pres">
      <dgm:prSet presAssocID="{3B8798D0-5CA8-49EF-9F26-9F0CA3847C3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3659DB21-9AE9-4D3C-8D87-036E56825978}" type="pres">
      <dgm:prSet presAssocID="{3B8798D0-5CA8-49EF-9F26-9F0CA3847C36}" presName="spaceRect" presStyleCnt="0"/>
      <dgm:spPr/>
    </dgm:pt>
    <dgm:pt modelId="{61B5C180-F369-42BA-9A6A-17A71590FAF9}" type="pres">
      <dgm:prSet presAssocID="{3B8798D0-5CA8-49EF-9F26-9F0CA3847C36}" presName="parTx" presStyleLbl="revTx" presStyleIdx="1" presStyleCnt="4">
        <dgm:presLayoutVars>
          <dgm:chMax val="0"/>
          <dgm:chPref val="0"/>
        </dgm:presLayoutVars>
      </dgm:prSet>
      <dgm:spPr/>
    </dgm:pt>
    <dgm:pt modelId="{6942D0EF-A88B-4BC8-8725-8C1B4F14A5A0}" type="pres">
      <dgm:prSet presAssocID="{E552425C-046A-4F54-B87E-D3197A291E34}" presName="sibTrans" presStyleCnt="0"/>
      <dgm:spPr/>
    </dgm:pt>
    <dgm:pt modelId="{CBC1EEF5-79B9-4E1A-8956-4B05D4B2CFE1}" type="pres">
      <dgm:prSet presAssocID="{D6677E89-565C-4364-815D-EC507152DDF1}" presName="compNode" presStyleCnt="0"/>
      <dgm:spPr/>
    </dgm:pt>
    <dgm:pt modelId="{2BAF5092-DA6A-412E-A6F7-FAD9DAED90E0}" type="pres">
      <dgm:prSet presAssocID="{D6677E89-565C-4364-815D-EC507152DDF1}" presName="bgRect" presStyleLbl="bgShp" presStyleIdx="2" presStyleCnt="4"/>
      <dgm:spPr/>
    </dgm:pt>
    <dgm:pt modelId="{76BFB503-409C-401C-827C-91BE3686AF69}" type="pres">
      <dgm:prSet presAssocID="{D6677E89-565C-4364-815D-EC507152DDF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obot"/>
        </a:ext>
      </dgm:extLst>
    </dgm:pt>
    <dgm:pt modelId="{EEA3FB4A-9BFD-4541-A0B3-1095D5A5D677}" type="pres">
      <dgm:prSet presAssocID="{D6677E89-565C-4364-815D-EC507152DDF1}" presName="spaceRect" presStyleCnt="0"/>
      <dgm:spPr/>
    </dgm:pt>
    <dgm:pt modelId="{0343D51A-C186-466F-983D-D98833A496D8}" type="pres">
      <dgm:prSet presAssocID="{D6677E89-565C-4364-815D-EC507152DDF1}" presName="parTx" presStyleLbl="revTx" presStyleIdx="2" presStyleCnt="4">
        <dgm:presLayoutVars>
          <dgm:chMax val="0"/>
          <dgm:chPref val="0"/>
        </dgm:presLayoutVars>
      </dgm:prSet>
      <dgm:spPr/>
    </dgm:pt>
    <dgm:pt modelId="{4AA4557F-5DAD-43C1-9D55-77BC1D59AD9D}" type="pres">
      <dgm:prSet presAssocID="{B92E746D-A48A-4D70-96C9-E445E60F67B4}" presName="sibTrans" presStyleCnt="0"/>
      <dgm:spPr/>
    </dgm:pt>
    <dgm:pt modelId="{278A8DCC-888D-4F53-B2FE-7F1B0F51530A}" type="pres">
      <dgm:prSet presAssocID="{9B8A60AB-7407-4867-A6D1-09011E2CB76A}" presName="compNode" presStyleCnt="0"/>
      <dgm:spPr/>
    </dgm:pt>
    <dgm:pt modelId="{A314C24C-0C66-4A31-A673-A61D8CF1D0E3}" type="pres">
      <dgm:prSet presAssocID="{9B8A60AB-7407-4867-A6D1-09011E2CB76A}" presName="bgRect" presStyleLbl="bgShp" presStyleIdx="3" presStyleCnt="4"/>
      <dgm:spPr/>
    </dgm:pt>
    <dgm:pt modelId="{198CA079-BE19-4040-BC58-9E2417184D9A}" type="pres">
      <dgm:prSet presAssocID="{9B8A60AB-7407-4867-A6D1-09011E2CB76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ales of Justice"/>
        </a:ext>
      </dgm:extLst>
    </dgm:pt>
    <dgm:pt modelId="{6B208540-7042-4631-8CDE-7279387922B0}" type="pres">
      <dgm:prSet presAssocID="{9B8A60AB-7407-4867-A6D1-09011E2CB76A}" presName="spaceRect" presStyleCnt="0"/>
      <dgm:spPr/>
    </dgm:pt>
    <dgm:pt modelId="{0666B072-8348-4320-BC65-598DEAE2DCED}" type="pres">
      <dgm:prSet presAssocID="{9B8A60AB-7407-4867-A6D1-09011E2CB76A}" presName="parTx" presStyleLbl="revTx" presStyleIdx="3" presStyleCnt="4">
        <dgm:presLayoutVars>
          <dgm:chMax val="0"/>
          <dgm:chPref val="0"/>
        </dgm:presLayoutVars>
      </dgm:prSet>
      <dgm:spPr/>
    </dgm:pt>
  </dgm:ptLst>
  <dgm:cxnLst>
    <dgm:cxn modelId="{231FBB63-5F75-4218-BCCA-69E3281E180D}" type="presOf" srcId="{D6677E89-565C-4364-815D-EC507152DDF1}" destId="{0343D51A-C186-466F-983D-D98833A496D8}" srcOrd="0" destOrd="0" presId="urn:microsoft.com/office/officeart/2018/2/layout/IconVerticalSolidList"/>
    <dgm:cxn modelId="{65BECC43-3AC3-40AE-B31D-AA23BFB367AC}" type="presOf" srcId="{3B8798D0-5CA8-49EF-9F26-9F0CA3847C36}" destId="{61B5C180-F369-42BA-9A6A-17A71590FAF9}" srcOrd="0" destOrd="0" presId="urn:microsoft.com/office/officeart/2018/2/layout/IconVerticalSolidList"/>
    <dgm:cxn modelId="{8718736F-68C7-40F7-B736-3624A1E0C1D6}" type="presOf" srcId="{1F1B9922-60F6-4216-AE32-3833038FAB76}" destId="{5E639480-F9D8-41E9-A005-EFD0A3720D0B}" srcOrd="0" destOrd="0" presId="urn:microsoft.com/office/officeart/2018/2/layout/IconVerticalSolidList"/>
    <dgm:cxn modelId="{38862974-4B84-4495-A73D-0674D374E3E7}" srcId="{0163E613-E40E-4E42-B946-65BC1CD84DA5}" destId="{3B8798D0-5CA8-49EF-9F26-9F0CA3847C36}" srcOrd="1" destOrd="0" parTransId="{26CBE98C-9717-4B2A-B37E-FC211259D09B}" sibTransId="{E552425C-046A-4F54-B87E-D3197A291E34}"/>
    <dgm:cxn modelId="{BDDBB583-E4E7-4B2C-9CD2-DCAA0E86DE0A}" type="presOf" srcId="{0163E613-E40E-4E42-B946-65BC1CD84DA5}" destId="{8D2F5D04-BDF3-43B0-9C81-AA691B005E2C}" srcOrd="0" destOrd="0" presId="urn:microsoft.com/office/officeart/2018/2/layout/IconVerticalSolidList"/>
    <dgm:cxn modelId="{CEE5FB84-C0D9-4F0D-A9BF-C27129DC8DB8}" type="presOf" srcId="{9B8A60AB-7407-4867-A6D1-09011E2CB76A}" destId="{0666B072-8348-4320-BC65-598DEAE2DCED}" srcOrd="0" destOrd="0" presId="urn:microsoft.com/office/officeart/2018/2/layout/IconVerticalSolidList"/>
    <dgm:cxn modelId="{DFA8DB85-3CC5-4157-9114-814314F9651E}" srcId="{0163E613-E40E-4E42-B946-65BC1CD84DA5}" destId="{9B8A60AB-7407-4867-A6D1-09011E2CB76A}" srcOrd="3" destOrd="0" parTransId="{D3F645D7-6E39-481C-921D-F9710DEDF201}" sibTransId="{6FB4AC07-A814-44CB-A20E-B92711F015A4}"/>
    <dgm:cxn modelId="{3F654496-9A2C-4720-964C-5D717AF71397}" srcId="{0163E613-E40E-4E42-B946-65BC1CD84DA5}" destId="{1F1B9922-60F6-4216-AE32-3833038FAB76}" srcOrd="0" destOrd="0" parTransId="{C2683B86-CD77-4A7D-B146-554D84F74B92}" sibTransId="{7500E4DE-A442-4722-9C6E-A3C3FCBA2274}"/>
    <dgm:cxn modelId="{26A545B9-0347-43B4-B7A9-C738E22E8178}" srcId="{0163E613-E40E-4E42-B946-65BC1CD84DA5}" destId="{D6677E89-565C-4364-815D-EC507152DDF1}" srcOrd="2" destOrd="0" parTransId="{A73274A2-CED6-4658-BF7C-7B3D281C4BB6}" sibTransId="{B92E746D-A48A-4D70-96C9-E445E60F67B4}"/>
    <dgm:cxn modelId="{0F1E66EA-1D48-44AB-B554-B977B1174AC6}" type="presParOf" srcId="{8D2F5D04-BDF3-43B0-9C81-AA691B005E2C}" destId="{19E55762-3C6A-4E9A-BD2D-34C424A5A472}" srcOrd="0" destOrd="0" presId="urn:microsoft.com/office/officeart/2018/2/layout/IconVerticalSolidList"/>
    <dgm:cxn modelId="{7138A167-3598-42AB-98DB-32D0235932D9}" type="presParOf" srcId="{19E55762-3C6A-4E9A-BD2D-34C424A5A472}" destId="{8CC5E623-8DA7-4512-A993-EE27E510FE09}" srcOrd="0" destOrd="0" presId="urn:microsoft.com/office/officeart/2018/2/layout/IconVerticalSolidList"/>
    <dgm:cxn modelId="{960EAD99-E0CF-44DF-A733-CF01D73BD6A4}" type="presParOf" srcId="{19E55762-3C6A-4E9A-BD2D-34C424A5A472}" destId="{8AF1674E-2819-45A3-8544-5B40B3FCEA8E}" srcOrd="1" destOrd="0" presId="urn:microsoft.com/office/officeart/2018/2/layout/IconVerticalSolidList"/>
    <dgm:cxn modelId="{D16F8481-C203-41BA-A68D-F372209A0E53}" type="presParOf" srcId="{19E55762-3C6A-4E9A-BD2D-34C424A5A472}" destId="{A22A1FF3-38E0-46E2-9375-92210024F072}" srcOrd="2" destOrd="0" presId="urn:microsoft.com/office/officeart/2018/2/layout/IconVerticalSolidList"/>
    <dgm:cxn modelId="{31292994-47AB-49F3-AE89-CD48DBACBFBE}" type="presParOf" srcId="{19E55762-3C6A-4E9A-BD2D-34C424A5A472}" destId="{5E639480-F9D8-41E9-A005-EFD0A3720D0B}" srcOrd="3" destOrd="0" presId="urn:microsoft.com/office/officeart/2018/2/layout/IconVerticalSolidList"/>
    <dgm:cxn modelId="{144ED1B6-3C82-47CA-A4CE-08D151921514}" type="presParOf" srcId="{8D2F5D04-BDF3-43B0-9C81-AA691B005E2C}" destId="{F199AB5C-3898-4CCE-8280-89009FAF3FD8}" srcOrd="1" destOrd="0" presId="urn:microsoft.com/office/officeart/2018/2/layout/IconVerticalSolidList"/>
    <dgm:cxn modelId="{5596BAC9-F0CB-4484-A408-42EFADF768D1}" type="presParOf" srcId="{8D2F5D04-BDF3-43B0-9C81-AA691B005E2C}" destId="{F6B95E4E-D930-49EA-8CD1-4770656C445F}" srcOrd="2" destOrd="0" presId="urn:microsoft.com/office/officeart/2018/2/layout/IconVerticalSolidList"/>
    <dgm:cxn modelId="{2162D477-8B39-42B6-8EB7-C72FB9B3CB8F}" type="presParOf" srcId="{F6B95E4E-D930-49EA-8CD1-4770656C445F}" destId="{D0333273-3B99-4DDB-BB57-E89AF247BF5B}" srcOrd="0" destOrd="0" presId="urn:microsoft.com/office/officeart/2018/2/layout/IconVerticalSolidList"/>
    <dgm:cxn modelId="{6AE156ED-5CBF-4018-A281-0F0EDB872E9B}" type="presParOf" srcId="{F6B95E4E-D930-49EA-8CD1-4770656C445F}" destId="{3FCED96A-5E49-4BD4-9C85-90828ECBED18}" srcOrd="1" destOrd="0" presId="urn:microsoft.com/office/officeart/2018/2/layout/IconVerticalSolidList"/>
    <dgm:cxn modelId="{0EB69C8D-E805-47DB-9ACD-C809E9D79C1E}" type="presParOf" srcId="{F6B95E4E-D930-49EA-8CD1-4770656C445F}" destId="{3659DB21-9AE9-4D3C-8D87-036E56825978}" srcOrd="2" destOrd="0" presId="urn:microsoft.com/office/officeart/2018/2/layout/IconVerticalSolidList"/>
    <dgm:cxn modelId="{50395070-8BF6-4C23-85FE-435B08B99B66}" type="presParOf" srcId="{F6B95E4E-D930-49EA-8CD1-4770656C445F}" destId="{61B5C180-F369-42BA-9A6A-17A71590FAF9}" srcOrd="3" destOrd="0" presId="urn:microsoft.com/office/officeart/2018/2/layout/IconVerticalSolidList"/>
    <dgm:cxn modelId="{F967808C-12FA-43B4-9EF9-32F8E32A0D1F}" type="presParOf" srcId="{8D2F5D04-BDF3-43B0-9C81-AA691B005E2C}" destId="{6942D0EF-A88B-4BC8-8725-8C1B4F14A5A0}" srcOrd="3" destOrd="0" presId="urn:microsoft.com/office/officeart/2018/2/layout/IconVerticalSolidList"/>
    <dgm:cxn modelId="{2F99E08E-9BAA-4158-A22C-34290D2BC5F1}" type="presParOf" srcId="{8D2F5D04-BDF3-43B0-9C81-AA691B005E2C}" destId="{CBC1EEF5-79B9-4E1A-8956-4B05D4B2CFE1}" srcOrd="4" destOrd="0" presId="urn:microsoft.com/office/officeart/2018/2/layout/IconVerticalSolidList"/>
    <dgm:cxn modelId="{74881DA7-E7AB-4D58-98EB-65D948E5D05C}" type="presParOf" srcId="{CBC1EEF5-79B9-4E1A-8956-4B05D4B2CFE1}" destId="{2BAF5092-DA6A-412E-A6F7-FAD9DAED90E0}" srcOrd="0" destOrd="0" presId="urn:microsoft.com/office/officeart/2018/2/layout/IconVerticalSolidList"/>
    <dgm:cxn modelId="{CC735B1C-8D6B-4904-8E6A-610E0926CC56}" type="presParOf" srcId="{CBC1EEF5-79B9-4E1A-8956-4B05D4B2CFE1}" destId="{76BFB503-409C-401C-827C-91BE3686AF69}" srcOrd="1" destOrd="0" presId="urn:microsoft.com/office/officeart/2018/2/layout/IconVerticalSolidList"/>
    <dgm:cxn modelId="{377CA1EC-F6D5-413B-A0DE-F895B32937BD}" type="presParOf" srcId="{CBC1EEF5-79B9-4E1A-8956-4B05D4B2CFE1}" destId="{EEA3FB4A-9BFD-4541-A0B3-1095D5A5D677}" srcOrd="2" destOrd="0" presId="urn:microsoft.com/office/officeart/2018/2/layout/IconVerticalSolidList"/>
    <dgm:cxn modelId="{81DBB0FF-0462-44AB-AA1A-DD2C84DBCD43}" type="presParOf" srcId="{CBC1EEF5-79B9-4E1A-8956-4B05D4B2CFE1}" destId="{0343D51A-C186-466F-983D-D98833A496D8}" srcOrd="3" destOrd="0" presId="urn:microsoft.com/office/officeart/2018/2/layout/IconVerticalSolidList"/>
    <dgm:cxn modelId="{7509DDA6-48C8-4BBC-A2D3-97F994BE744C}" type="presParOf" srcId="{8D2F5D04-BDF3-43B0-9C81-AA691B005E2C}" destId="{4AA4557F-5DAD-43C1-9D55-77BC1D59AD9D}" srcOrd="5" destOrd="0" presId="urn:microsoft.com/office/officeart/2018/2/layout/IconVerticalSolidList"/>
    <dgm:cxn modelId="{AA5F12CA-E31F-49D6-BA60-728036301451}" type="presParOf" srcId="{8D2F5D04-BDF3-43B0-9C81-AA691B005E2C}" destId="{278A8DCC-888D-4F53-B2FE-7F1B0F51530A}" srcOrd="6" destOrd="0" presId="urn:microsoft.com/office/officeart/2018/2/layout/IconVerticalSolidList"/>
    <dgm:cxn modelId="{9582F5D0-5079-4C75-9C74-0B96F11C1EE7}" type="presParOf" srcId="{278A8DCC-888D-4F53-B2FE-7F1B0F51530A}" destId="{A314C24C-0C66-4A31-A673-A61D8CF1D0E3}" srcOrd="0" destOrd="0" presId="urn:microsoft.com/office/officeart/2018/2/layout/IconVerticalSolidList"/>
    <dgm:cxn modelId="{625B0699-A43D-4779-8B8F-28105F11AB30}" type="presParOf" srcId="{278A8DCC-888D-4F53-B2FE-7F1B0F51530A}" destId="{198CA079-BE19-4040-BC58-9E2417184D9A}" srcOrd="1" destOrd="0" presId="urn:microsoft.com/office/officeart/2018/2/layout/IconVerticalSolidList"/>
    <dgm:cxn modelId="{FD3498B3-4AE9-4D3C-818B-CF6201897E19}" type="presParOf" srcId="{278A8DCC-888D-4F53-B2FE-7F1B0F51530A}" destId="{6B208540-7042-4631-8CDE-7279387922B0}" srcOrd="2" destOrd="0" presId="urn:microsoft.com/office/officeart/2018/2/layout/IconVerticalSolidList"/>
    <dgm:cxn modelId="{514E3273-D335-461F-A762-EE3C99B8971F}" type="presParOf" srcId="{278A8DCC-888D-4F53-B2FE-7F1B0F51530A}" destId="{0666B072-8348-4320-BC65-598DEAE2DCE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239AF6-22DF-4B4F-BC1F-8B29F27CAEBA}" type="doc">
      <dgm:prSet loTypeId="urn:microsoft.com/office/officeart/2005/8/layout/vList2" loCatId="list" qsTypeId="urn:microsoft.com/office/officeart/2005/8/quickstyle/simple5" qsCatId="simple" csTypeId="urn:microsoft.com/office/officeart/2005/8/colors/colorful2" csCatId="colorful"/>
      <dgm:spPr/>
      <dgm:t>
        <a:bodyPr/>
        <a:lstStyle/>
        <a:p>
          <a:endParaRPr lang="en-US"/>
        </a:p>
      </dgm:t>
    </dgm:pt>
    <dgm:pt modelId="{E9A36DCC-9E2F-47F2-B938-B14C5A3663A5}">
      <dgm:prSet/>
      <dgm:spPr/>
      <dgm:t>
        <a:bodyPr/>
        <a:lstStyle/>
        <a:p>
          <a:r>
            <a:rPr lang="en-US"/>
            <a:t>AI leads to Knowledge</a:t>
          </a:r>
        </a:p>
      </dgm:t>
    </dgm:pt>
    <dgm:pt modelId="{4040CF6F-C9D3-4BC0-A67A-0831A3ED96EF}" type="parTrans" cxnId="{31F4E6C7-A28C-44DE-AAF5-258C30944ABC}">
      <dgm:prSet/>
      <dgm:spPr/>
      <dgm:t>
        <a:bodyPr/>
        <a:lstStyle/>
        <a:p>
          <a:endParaRPr lang="en-US"/>
        </a:p>
      </dgm:t>
    </dgm:pt>
    <dgm:pt modelId="{4698312C-C329-4345-9E62-F0C2EE48BC55}" type="sibTrans" cxnId="{31F4E6C7-A28C-44DE-AAF5-258C30944ABC}">
      <dgm:prSet/>
      <dgm:spPr/>
      <dgm:t>
        <a:bodyPr/>
        <a:lstStyle/>
        <a:p>
          <a:endParaRPr lang="en-US"/>
        </a:p>
      </dgm:t>
    </dgm:pt>
    <dgm:pt modelId="{E9522C0B-5933-4255-B164-6D5005E5B16B}">
      <dgm:prSet/>
      <dgm:spPr/>
      <dgm:t>
        <a:bodyPr/>
        <a:lstStyle/>
        <a:p>
          <a:r>
            <a:rPr lang="en-US"/>
            <a:t>Knowledge is Power</a:t>
          </a:r>
        </a:p>
      </dgm:t>
    </dgm:pt>
    <dgm:pt modelId="{70A9C5B0-3672-4D69-87CB-6D3C465A31D0}" type="parTrans" cxnId="{CC069D2B-6A3E-425C-8BCD-DDF87D1AE853}">
      <dgm:prSet/>
      <dgm:spPr/>
      <dgm:t>
        <a:bodyPr/>
        <a:lstStyle/>
        <a:p>
          <a:endParaRPr lang="en-US"/>
        </a:p>
      </dgm:t>
    </dgm:pt>
    <dgm:pt modelId="{FA3410EB-D57B-491E-BF93-21423DCD221D}" type="sibTrans" cxnId="{CC069D2B-6A3E-425C-8BCD-DDF87D1AE853}">
      <dgm:prSet/>
      <dgm:spPr/>
      <dgm:t>
        <a:bodyPr/>
        <a:lstStyle/>
        <a:p>
          <a:endParaRPr lang="en-US"/>
        </a:p>
      </dgm:t>
    </dgm:pt>
    <dgm:pt modelId="{E7870028-A559-4983-9AD1-BFE1EA5C079F}">
      <dgm:prSet/>
      <dgm:spPr/>
      <dgm:t>
        <a:bodyPr/>
        <a:lstStyle/>
        <a:p>
          <a:r>
            <a:rPr lang="en-US"/>
            <a:t>Power  Corrupts  </a:t>
          </a:r>
        </a:p>
      </dgm:t>
    </dgm:pt>
    <dgm:pt modelId="{4CA9DCF5-36EC-4B09-B082-C73529092301}" type="parTrans" cxnId="{762A2E29-470B-4C45-B499-BA54DD257D37}">
      <dgm:prSet/>
      <dgm:spPr/>
      <dgm:t>
        <a:bodyPr/>
        <a:lstStyle/>
        <a:p>
          <a:endParaRPr lang="en-US"/>
        </a:p>
      </dgm:t>
    </dgm:pt>
    <dgm:pt modelId="{9541DCA7-C5CE-4A13-AE06-44FD76897FA7}" type="sibTrans" cxnId="{762A2E29-470B-4C45-B499-BA54DD257D37}">
      <dgm:prSet/>
      <dgm:spPr/>
      <dgm:t>
        <a:bodyPr/>
        <a:lstStyle/>
        <a:p>
          <a:endParaRPr lang="en-US"/>
        </a:p>
      </dgm:t>
    </dgm:pt>
    <dgm:pt modelId="{0683CED1-20BE-4A8B-845E-F48A266E8B24}" type="pres">
      <dgm:prSet presAssocID="{07239AF6-22DF-4B4F-BC1F-8B29F27CAEBA}" presName="linear" presStyleCnt="0">
        <dgm:presLayoutVars>
          <dgm:animLvl val="lvl"/>
          <dgm:resizeHandles val="exact"/>
        </dgm:presLayoutVars>
      </dgm:prSet>
      <dgm:spPr/>
    </dgm:pt>
    <dgm:pt modelId="{016BE4CE-1FA8-4B57-BFFC-A2B4F2EF7667}" type="pres">
      <dgm:prSet presAssocID="{E9A36DCC-9E2F-47F2-B938-B14C5A3663A5}" presName="parentText" presStyleLbl="node1" presStyleIdx="0" presStyleCnt="3">
        <dgm:presLayoutVars>
          <dgm:chMax val="0"/>
          <dgm:bulletEnabled val="1"/>
        </dgm:presLayoutVars>
      </dgm:prSet>
      <dgm:spPr/>
    </dgm:pt>
    <dgm:pt modelId="{B653C87D-BF8D-4136-B164-689A26DEAD7E}" type="pres">
      <dgm:prSet presAssocID="{4698312C-C329-4345-9E62-F0C2EE48BC55}" presName="spacer" presStyleCnt="0"/>
      <dgm:spPr/>
    </dgm:pt>
    <dgm:pt modelId="{E6EEA0AF-C2B5-423A-8EB3-EAD2243857BE}" type="pres">
      <dgm:prSet presAssocID="{E9522C0B-5933-4255-B164-6D5005E5B16B}" presName="parentText" presStyleLbl="node1" presStyleIdx="1" presStyleCnt="3">
        <dgm:presLayoutVars>
          <dgm:chMax val="0"/>
          <dgm:bulletEnabled val="1"/>
        </dgm:presLayoutVars>
      </dgm:prSet>
      <dgm:spPr/>
    </dgm:pt>
    <dgm:pt modelId="{3DF27C82-4318-4E03-A247-6450EBE1EBDF}" type="pres">
      <dgm:prSet presAssocID="{FA3410EB-D57B-491E-BF93-21423DCD221D}" presName="spacer" presStyleCnt="0"/>
      <dgm:spPr/>
    </dgm:pt>
    <dgm:pt modelId="{8613C8C4-5CA9-4431-AB90-10D5716D9F08}" type="pres">
      <dgm:prSet presAssocID="{E7870028-A559-4983-9AD1-BFE1EA5C079F}" presName="parentText" presStyleLbl="node1" presStyleIdx="2" presStyleCnt="3">
        <dgm:presLayoutVars>
          <dgm:chMax val="0"/>
          <dgm:bulletEnabled val="1"/>
        </dgm:presLayoutVars>
      </dgm:prSet>
      <dgm:spPr/>
    </dgm:pt>
  </dgm:ptLst>
  <dgm:cxnLst>
    <dgm:cxn modelId="{762A2E29-470B-4C45-B499-BA54DD257D37}" srcId="{07239AF6-22DF-4B4F-BC1F-8B29F27CAEBA}" destId="{E7870028-A559-4983-9AD1-BFE1EA5C079F}" srcOrd="2" destOrd="0" parTransId="{4CA9DCF5-36EC-4B09-B082-C73529092301}" sibTransId="{9541DCA7-C5CE-4A13-AE06-44FD76897FA7}"/>
    <dgm:cxn modelId="{CC069D2B-6A3E-425C-8BCD-DDF87D1AE853}" srcId="{07239AF6-22DF-4B4F-BC1F-8B29F27CAEBA}" destId="{E9522C0B-5933-4255-B164-6D5005E5B16B}" srcOrd="1" destOrd="0" parTransId="{70A9C5B0-3672-4D69-87CB-6D3C465A31D0}" sibTransId="{FA3410EB-D57B-491E-BF93-21423DCD221D}"/>
    <dgm:cxn modelId="{CFC9D391-1AD8-452E-B7FF-D5346F51B76B}" type="presOf" srcId="{E9522C0B-5933-4255-B164-6D5005E5B16B}" destId="{E6EEA0AF-C2B5-423A-8EB3-EAD2243857BE}" srcOrd="0" destOrd="0" presId="urn:microsoft.com/office/officeart/2005/8/layout/vList2"/>
    <dgm:cxn modelId="{4728B5AE-1DCC-42F7-8325-3FCAFF18F5D7}" type="presOf" srcId="{E9A36DCC-9E2F-47F2-B938-B14C5A3663A5}" destId="{016BE4CE-1FA8-4B57-BFFC-A2B4F2EF7667}" srcOrd="0" destOrd="0" presId="urn:microsoft.com/office/officeart/2005/8/layout/vList2"/>
    <dgm:cxn modelId="{31F4E6C7-A28C-44DE-AAF5-258C30944ABC}" srcId="{07239AF6-22DF-4B4F-BC1F-8B29F27CAEBA}" destId="{E9A36DCC-9E2F-47F2-B938-B14C5A3663A5}" srcOrd="0" destOrd="0" parTransId="{4040CF6F-C9D3-4BC0-A67A-0831A3ED96EF}" sibTransId="{4698312C-C329-4345-9E62-F0C2EE48BC55}"/>
    <dgm:cxn modelId="{6A1F4DDD-9EC1-418D-B8C0-83D8BAB8F352}" type="presOf" srcId="{E7870028-A559-4983-9AD1-BFE1EA5C079F}" destId="{8613C8C4-5CA9-4431-AB90-10D5716D9F08}" srcOrd="0" destOrd="0" presId="urn:microsoft.com/office/officeart/2005/8/layout/vList2"/>
    <dgm:cxn modelId="{49D382F5-9EA9-4C7D-B00B-8A0C92466DBD}" type="presOf" srcId="{07239AF6-22DF-4B4F-BC1F-8B29F27CAEBA}" destId="{0683CED1-20BE-4A8B-845E-F48A266E8B24}" srcOrd="0" destOrd="0" presId="urn:microsoft.com/office/officeart/2005/8/layout/vList2"/>
    <dgm:cxn modelId="{80371436-49B6-4BE7-B8D2-1B3264B022EB}" type="presParOf" srcId="{0683CED1-20BE-4A8B-845E-F48A266E8B24}" destId="{016BE4CE-1FA8-4B57-BFFC-A2B4F2EF7667}" srcOrd="0" destOrd="0" presId="urn:microsoft.com/office/officeart/2005/8/layout/vList2"/>
    <dgm:cxn modelId="{D53ED812-DFA5-462E-875F-94E641D0D87B}" type="presParOf" srcId="{0683CED1-20BE-4A8B-845E-F48A266E8B24}" destId="{B653C87D-BF8D-4136-B164-689A26DEAD7E}" srcOrd="1" destOrd="0" presId="urn:microsoft.com/office/officeart/2005/8/layout/vList2"/>
    <dgm:cxn modelId="{453F91EF-8B44-4AFF-AC53-009086A77B8B}" type="presParOf" srcId="{0683CED1-20BE-4A8B-845E-F48A266E8B24}" destId="{E6EEA0AF-C2B5-423A-8EB3-EAD2243857BE}" srcOrd="2" destOrd="0" presId="urn:microsoft.com/office/officeart/2005/8/layout/vList2"/>
    <dgm:cxn modelId="{24736CDC-9ED7-4BC5-A023-221827A23FD6}" type="presParOf" srcId="{0683CED1-20BE-4A8B-845E-F48A266E8B24}" destId="{3DF27C82-4318-4E03-A247-6450EBE1EBDF}" srcOrd="3" destOrd="0" presId="urn:microsoft.com/office/officeart/2005/8/layout/vList2"/>
    <dgm:cxn modelId="{A3375B50-4C6D-4B95-BDDE-9113714E9BD5}" type="presParOf" srcId="{0683CED1-20BE-4A8B-845E-F48A266E8B24}" destId="{8613C8C4-5CA9-4431-AB90-10D5716D9F0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3B6FB-DE8B-498C-8F7D-03C2E20AD9CA}"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8A339ED-D835-478E-99C3-87AAF0935835}">
      <dgm:prSet/>
      <dgm:spPr/>
      <dgm:t>
        <a:bodyPr/>
        <a:lstStyle/>
        <a:p>
          <a:r>
            <a:rPr lang="en-US"/>
            <a:t>Augmented Intelligence</a:t>
          </a:r>
        </a:p>
      </dgm:t>
    </dgm:pt>
    <dgm:pt modelId="{5976E73E-E9C8-46E4-86B5-07DD07FBC33F}" type="parTrans" cxnId="{ECF43858-C88E-4545-BF54-E0A586B80026}">
      <dgm:prSet/>
      <dgm:spPr/>
      <dgm:t>
        <a:bodyPr/>
        <a:lstStyle/>
        <a:p>
          <a:endParaRPr lang="en-US"/>
        </a:p>
      </dgm:t>
    </dgm:pt>
    <dgm:pt modelId="{CB21883A-A38D-44C3-B566-324E83B9808B}" type="sibTrans" cxnId="{ECF43858-C88E-4545-BF54-E0A586B80026}">
      <dgm:prSet/>
      <dgm:spPr/>
      <dgm:t>
        <a:bodyPr/>
        <a:lstStyle/>
        <a:p>
          <a:endParaRPr lang="en-US"/>
        </a:p>
      </dgm:t>
    </dgm:pt>
    <dgm:pt modelId="{6B06C3D2-5655-433B-96AD-CBA1A7415153}">
      <dgm:prSet/>
      <dgm:spPr/>
      <dgm:t>
        <a:bodyPr/>
        <a:lstStyle/>
        <a:p>
          <a:r>
            <a:rPr lang="en-US" dirty="0"/>
            <a:t>Historically written and graphic representation of information</a:t>
          </a:r>
        </a:p>
      </dgm:t>
    </dgm:pt>
    <dgm:pt modelId="{5B298925-7880-4A5B-A192-F41A5651AEBA}" type="parTrans" cxnId="{2EFC5F0F-AFD0-4C03-830B-217BF3844935}">
      <dgm:prSet/>
      <dgm:spPr/>
      <dgm:t>
        <a:bodyPr/>
        <a:lstStyle/>
        <a:p>
          <a:endParaRPr lang="en-US"/>
        </a:p>
      </dgm:t>
    </dgm:pt>
    <dgm:pt modelId="{55ED0C56-A94A-42E2-94BE-44256EE89769}" type="sibTrans" cxnId="{2EFC5F0F-AFD0-4C03-830B-217BF3844935}">
      <dgm:prSet/>
      <dgm:spPr/>
      <dgm:t>
        <a:bodyPr/>
        <a:lstStyle/>
        <a:p>
          <a:endParaRPr lang="en-US"/>
        </a:p>
      </dgm:t>
    </dgm:pt>
    <dgm:pt modelId="{3A9A0E58-D9B8-407B-93D4-BFAA6B73960C}">
      <dgm:prSet/>
      <dgm:spPr/>
      <dgm:t>
        <a:bodyPr/>
        <a:lstStyle/>
        <a:p>
          <a:r>
            <a:rPr lang="en-US"/>
            <a:t>Apparent Intelligence</a:t>
          </a:r>
        </a:p>
      </dgm:t>
    </dgm:pt>
    <dgm:pt modelId="{3A56628E-349E-42B6-A9B4-CD1CEEE17AC2}" type="parTrans" cxnId="{25220B40-8976-47D2-A6EA-FFB6A5A87940}">
      <dgm:prSet/>
      <dgm:spPr/>
      <dgm:t>
        <a:bodyPr/>
        <a:lstStyle/>
        <a:p>
          <a:endParaRPr lang="en-US"/>
        </a:p>
      </dgm:t>
    </dgm:pt>
    <dgm:pt modelId="{B3646EF8-D9D0-42E1-8373-22B3610DA1BF}" type="sibTrans" cxnId="{25220B40-8976-47D2-A6EA-FFB6A5A87940}">
      <dgm:prSet/>
      <dgm:spPr/>
      <dgm:t>
        <a:bodyPr/>
        <a:lstStyle/>
        <a:p>
          <a:endParaRPr lang="en-US"/>
        </a:p>
      </dgm:t>
    </dgm:pt>
    <dgm:pt modelId="{A826277C-B462-4E67-8783-8EEC677DF326}">
      <dgm:prSet/>
      <dgm:spPr/>
      <dgm:t>
        <a:bodyPr/>
        <a:lstStyle/>
        <a:p>
          <a:r>
            <a:rPr lang="en-US"/>
            <a:t>Focused AI</a:t>
          </a:r>
        </a:p>
      </dgm:t>
    </dgm:pt>
    <dgm:pt modelId="{47592321-96FD-499F-8FAB-6DF0B76E51EB}" type="parTrans" cxnId="{A1CC526B-774B-43E0-95B7-607086C688B4}">
      <dgm:prSet/>
      <dgm:spPr/>
      <dgm:t>
        <a:bodyPr/>
        <a:lstStyle/>
        <a:p>
          <a:endParaRPr lang="en-US"/>
        </a:p>
      </dgm:t>
    </dgm:pt>
    <dgm:pt modelId="{BC3D0F31-ED7A-45C2-BB8A-2148A2CF2839}" type="sibTrans" cxnId="{A1CC526B-774B-43E0-95B7-607086C688B4}">
      <dgm:prSet/>
      <dgm:spPr/>
      <dgm:t>
        <a:bodyPr/>
        <a:lstStyle/>
        <a:p>
          <a:endParaRPr lang="en-US"/>
        </a:p>
      </dgm:t>
    </dgm:pt>
    <dgm:pt modelId="{FEB5C27E-03D9-464C-81F2-3EA743C1A92A}">
      <dgm:prSet/>
      <dgm:spPr/>
      <dgm:t>
        <a:bodyPr/>
        <a:lstStyle/>
        <a:p>
          <a:r>
            <a:rPr lang="en-US" dirty="0"/>
            <a:t>Image recognition, speech recognition,  search engines </a:t>
          </a:r>
        </a:p>
      </dgm:t>
    </dgm:pt>
    <dgm:pt modelId="{40C50B4E-8007-4D13-AE5E-6C51DA42C8C8}" type="parTrans" cxnId="{19D5EDB3-5054-4125-887B-9E1DC4B5C081}">
      <dgm:prSet/>
      <dgm:spPr/>
      <dgm:t>
        <a:bodyPr/>
        <a:lstStyle/>
        <a:p>
          <a:endParaRPr lang="en-US"/>
        </a:p>
      </dgm:t>
    </dgm:pt>
    <dgm:pt modelId="{3DC63F6E-84CA-426C-BBBB-1479F264347F}" type="sibTrans" cxnId="{19D5EDB3-5054-4125-887B-9E1DC4B5C081}">
      <dgm:prSet/>
      <dgm:spPr/>
      <dgm:t>
        <a:bodyPr/>
        <a:lstStyle/>
        <a:p>
          <a:endParaRPr lang="en-US"/>
        </a:p>
      </dgm:t>
    </dgm:pt>
    <dgm:pt modelId="{67EA10CD-E17C-4B71-9066-FC33560BEF60}">
      <dgm:prSet/>
      <dgm:spPr/>
      <dgm:t>
        <a:bodyPr/>
        <a:lstStyle/>
        <a:p>
          <a:r>
            <a:rPr lang="en-US" dirty="0"/>
            <a:t>Programmed </a:t>
          </a:r>
        </a:p>
      </dgm:t>
    </dgm:pt>
    <dgm:pt modelId="{27C35386-6E9D-4936-A0F3-206D6CDC1E02}" type="parTrans" cxnId="{CD0F2183-238E-4089-A945-5C822580BC4C}">
      <dgm:prSet/>
      <dgm:spPr/>
      <dgm:t>
        <a:bodyPr/>
        <a:lstStyle/>
        <a:p>
          <a:endParaRPr lang="en-US"/>
        </a:p>
      </dgm:t>
    </dgm:pt>
    <dgm:pt modelId="{4E35C000-D576-4806-A6F2-59F89477817F}" type="sibTrans" cxnId="{CD0F2183-238E-4089-A945-5C822580BC4C}">
      <dgm:prSet/>
      <dgm:spPr/>
      <dgm:t>
        <a:bodyPr/>
        <a:lstStyle/>
        <a:p>
          <a:endParaRPr lang="en-US"/>
        </a:p>
      </dgm:t>
    </dgm:pt>
    <dgm:pt modelId="{DEB5A95D-9FF3-4832-A737-9E2EBEE26328}">
      <dgm:prSet/>
      <dgm:spPr/>
      <dgm:t>
        <a:bodyPr/>
        <a:lstStyle/>
        <a:p>
          <a:r>
            <a:rPr lang="en-US" dirty="0"/>
            <a:t>Chat boxes </a:t>
          </a:r>
        </a:p>
      </dgm:t>
    </dgm:pt>
    <dgm:pt modelId="{620C062B-4AC7-4ED0-BC3A-1B616345A321}" type="parTrans" cxnId="{494EA018-D307-4DE4-9C71-A8ED31B6A19F}">
      <dgm:prSet/>
      <dgm:spPr/>
      <dgm:t>
        <a:bodyPr/>
        <a:lstStyle/>
        <a:p>
          <a:endParaRPr lang="en-US"/>
        </a:p>
      </dgm:t>
    </dgm:pt>
    <dgm:pt modelId="{12E91000-5113-4AD7-ABB9-8222C80471FD}" type="sibTrans" cxnId="{494EA018-D307-4DE4-9C71-A8ED31B6A19F}">
      <dgm:prSet/>
      <dgm:spPr/>
      <dgm:t>
        <a:bodyPr/>
        <a:lstStyle/>
        <a:p>
          <a:endParaRPr lang="en-US"/>
        </a:p>
      </dgm:t>
    </dgm:pt>
    <dgm:pt modelId="{2317B0F9-F261-4CB8-A146-19623A6B5EBC}">
      <dgm:prSet/>
      <dgm:spPr/>
      <dgm:t>
        <a:bodyPr/>
        <a:lstStyle/>
        <a:p>
          <a:r>
            <a:rPr lang="en-US" dirty="0"/>
            <a:t>Artificial Information </a:t>
          </a:r>
        </a:p>
      </dgm:t>
    </dgm:pt>
    <dgm:pt modelId="{3586ACE6-2795-40CF-A0DC-2C5990CEB60F}" type="parTrans" cxnId="{7347A507-2FE7-4901-AFFD-E048FB33C1E3}">
      <dgm:prSet/>
      <dgm:spPr/>
      <dgm:t>
        <a:bodyPr/>
        <a:lstStyle/>
        <a:p>
          <a:endParaRPr lang="en-US"/>
        </a:p>
      </dgm:t>
    </dgm:pt>
    <dgm:pt modelId="{56A13164-24AE-4432-9C8F-FFB03F0D35DB}" type="sibTrans" cxnId="{7347A507-2FE7-4901-AFFD-E048FB33C1E3}">
      <dgm:prSet/>
      <dgm:spPr/>
      <dgm:t>
        <a:bodyPr/>
        <a:lstStyle/>
        <a:p>
          <a:endParaRPr lang="en-US"/>
        </a:p>
      </dgm:t>
    </dgm:pt>
    <dgm:pt modelId="{E38C59AB-979B-4283-8747-B806317750BF}">
      <dgm:prSet/>
      <dgm:spPr/>
      <dgm:t>
        <a:bodyPr/>
        <a:lstStyle/>
        <a:p>
          <a:r>
            <a:rPr lang="en-US"/>
            <a:t>Fake information disseminated in order to influence behavior</a:t>
          </a:r>
        </a:p>
      </dgm:t>
    </dgm:pt>
    <dgm:pt modelId="{6BE03D19-FDB9-4652-B1E1-9DB995E458F3}" type="parTrans" cxnId="{B18A5442-C6C5-48D1-86CA-4D933BC02A26}">
      <dgm:prSet/>
      <dgm:spPr/>
      <dgm:t>
        <a:bodyPr/>
        <a:lstStyle/>
        <a:p>
          <a:endParaRPr lang="en-US"/>
        </a:p>
      </dgm:t>
    </dgm:pt>
    <dgm:pt modelId="{7C1589C2-0A45-4AAE-A084-47FCE5D43F35}" type="sibTrans" cxnId="{B18A5442-C6C5-48D1-86CA-4D933BC02A26}">
      <dgm:prSet/>
      <dgm:spPr/>
      <dgm:t>
        <a:bodyPr/>
        <a:lstStyle/>
        <a:p>
          <a:endParaRPr lang="en-US"/>
        </a:p>
      </dgm:t>
    </dgm:pt>
    <dgm:pt modelId="{FC2994CB-719C-40C9-A77C-7E900D2E68D2}">
      <dgm:prSet/>
      <dgm:spPr/>
      <dgm:t>
        <a:bodyPr/>
        <a:lstStyle/>
        <a:p>
          <a:r>
            <a:rPr lang="en-US"/>
            <a:t>Artificial Intelligence	</a:t>
          </a:r>
        </a:p>
      </dgm:t>
    </dgm:pt>
    <dgm:pt modelId="{24A9AB26-982D-4982-A0F5-8EB2299371C9}" type="parTrans" cxnId="{4036382F-379C-4C0E-A731-CE794C37DF49}">
      <dgm:prSet/>
      <dgm:spPr/>
      <dgm:t>
        <a:bodyPr/>
        <a:lstStyle/>
        <a:p>
          <a:endParaRPr lang="en-US"/>
        </a:p>
      </dgm:t>
    </dgm:pt>
    <dgm:pt modelId="{01D3CFB3-1E55-43B8-B2E8-5A600DFDB423}" type="sibTrans" cxnId="{4036382F-379C-4C0E-A731-CE794C37DF49}">
      <dgm:prSet/>
      <dgm:spPr/>
      <dgm:t>
        <a:bodyPr/>
        <a:lstStyle/>
        <a:p>
          <a:endParaRPr lang="en-US"/>
        </a:p>
      </dgm:t>
    </dgm:pt>
    <dgm:pt modelId="{019A9B2A-D296-4B3B-BD75-961210AFFC88}">
      <dgm:prSet/>
      <dgm:spPr/>
      <dgm:t>
        <a:bodyPr/>
        <a:lstStyle/>
        <a:p>
          <a:r>
            <a:rPr lang="en-US" sz="1400"/>
            <a:t>Some activites that include novel problem sovling that can also be solve d by humans. </a:t>
          </a:r>
        </a:p>
      </dgm:t>
    </dgm:pt>
    <dgm:pt modelId="{D643F491-5AF6-4161-88B4-4B24E2072CEB}" type="parTrans" cxnId="{E9A6F931-8FD1-4677-B21F-BABA40AB3DC8}">
      <dgm:prSet/>
      <dgm:spPr/>
      <dgm:t>
        <a:bodyPr/>
        <a:lstStyle/>
        <a:p>
          <a:endParaRPr lang="en-US"/>
        </a:p>
      </dgm:t>
    </dgm:pt>
    <dgm:pt modelId="{A5D88E1F-B12B-42B2-96F9-1255F1C9F413}" type="sibTrans" cxnId="{E9A6F931-8FD1-4677-B21F-BABA40AB3DC8}">
      <dgm:prSet/>
      <dgm:spPr/>
      <dgm:t>
        <a:bodyPr/>
        <a:lstStyle/>
        <a:p>
          <a:endParaRPr lang="en-US"/>
        </a:p>
      </dgm:t>
    </dgm:pt>
    <dgm:pt modelId="{47166B45-9644-42D3-9878-921DEED822A5}">
      <dgm:prSet/>
      <dgm:spPr/>
      <dgm:t>
        <a:bodyPr/>
        <a:lstStyle/>
        <a:p>
          <a:r>
            <a:rPr lang="en-US" sz="1400"/>
            <a:t>However,   Computers can do the same work 10,000 times faster,  thus would be smarter than any human without being more intelligent</a:t>
          </a:r>
        </a:p>
      </dgm:t>
    </dgm:pt>
    <dgm:pt modelId="{28ACB24A-903E-4A94-9833-251E553E9A46}" type="parTrans" cxnId="{85ACB381-F885-41F3-9E43-570F08E185B0}">
      <dgm:prSet/>
      <dgm:spPr/>
      <dgm:t>
        <a:bodyPr/>
        <a:lstStyle/>
        <a:p>
          <a:endParaRPr lang="en-US"/>
        </a:p>
      </dgm:t>
    </dgm:pt>
    <dgm:pt modelId="{900635DC-28A1-443E-88FF-CC28DB18C1D4}" type="sibTrans" cxnId="{85ACB381-F885-41F3-9E43-570F08E185B0}">
      <dgm:prSet/>
      <dgm:spPr/>
      <dgm:t>
        <a:bodyPr/>
        <a:lstStyle/>
        <a:p>
          <a:endParaRPr lang="en-US"/>
        </a:p>
      </dgm:t>
    </dgm:pt>
    <dgm:pt modelId="{D3804025-3C21-4DC8-9408-B40D7630A1E3}">
      <dgm:prSet custT="1"/>
      <dgm:spPr/>
      <dgm:t>
        <a:bodyPr/>
        <a:lstStyle/>
        <a:p>
          <a:r>
            <a:rPr lang="en-US" sz="1400" dirty="0"/>
            <a:t>There is fear (and evidence) that AI can develop novel intelligence that may be superior to humans  </a:t>
          </a:r>
          <a:r>
            <a:rPr lang="en-US" sz="1200" dirty="0" err="1"/>
            <a:t>e</a:t>
          </a:r>
          <a:r>
            <a:rPr lang="en-US" sz="1400" dirty="0" err="1"/>
            <a:t>.</a:t>
          </a:r>
          <a:r>
            <a:rPr lang="en-US" sz="1100" dirty="0" err="1"/>
            <a:t>.g</a:t>
          </a:r>
          <a:r>
            <a:rPr lang="en-US" sz="1100" dirty="0"/>
            <a:t>    Alpha GO</a:t>
          </a:r>
          <a:endParaRPr lang="en-US" sz="1400" dirty="0"/>
        </a:p>
      </dgm:t>
    </dgm:pt>
    <dgm:pt modelId="{BC2EF21D-94D8-475D-B93E-F414E22668E1}" type="parTrans" cxnId="{76D9C872-4A23-4137-8B56-19EE10CA68FC}">
      <dgm:prSet/>
      <dgm:spPr/>
      <dgm:t>
        <a:bodyPr/>
        <a:lstStyle/>
        <a:p>
          <a:endParaRPr lang="en-US"/>
        </a:p>
      </dgm:t>
    </dgm:pt>
    <dgm:pt modelId="{B52F2C7F-6CF5-47AA-B97C-88C14B2ACCD1}" type="sibTrans" cxnId="{76D9C872-4A23-4137-8B56-19EE10CA68FC}">
      <dgm:prSet/>
      <dgm:spPr/>
      <dgm:t>
        <a:bodyPr/>
        <a:lstStyle/>
        <a:p>
          <a:endParaRPr lang="en-US"/>
        </a:p>
      </dgm:t>
    </dgm:pt>
    <dgm:pt modelId="{848DE1C5-442B-4F11-A9E1-BD9E2954332C}">
      <dgm:prSet/>
      <dgm:spPr/>
      <dgm:t>
        <a:bodyPr/>
        <a:lstStyle/>
        <a:p>
          <a:endParaRPr lang="en-US" dirty="0"/>
        </a:p>
      </dgm:t>
    </dgm:pt>
    <dgm:pt modelId="{C8AC218B-B957-450F-9271-1774FA36AEAC}" type="parTrans" cxnId="{CF9D7129-DCA3-491F-87FF-FEE8A1556688}">
      <dgm:prSet/>
      <dgm:spPr/>
      <dgm:t>
        <a:bodyPr/>
        <a:lstStyle/>
        <a:p>
          <a:endParaRPr lang="en-US"/>
        </a:p>
      </dgm:t>
    </dgm:pt>
    <dgm:pt modelId="{0DFE7138-0A32-43EC-AE43-F3C81F87D4DE}" type="sibTrans" cxnId="{CF9D7129-DCA3-491F-87FF-FEE8A1556688}">
      <dgm:prSet/>
      <dgm:spPr/>
      <dgm:t>
        <a:bodyPr/>
        <a:lstStyle/>
        <a:p>
          <a:endParaRPr lang="en-US"/>
        </a:p>
      </dgm:t>
    </dgm:pt>
    <dgm:pt modelId="{15BD21D6-69CA-41DF-AEA6-700516F6F65D}">
      <dgm:prSet/>
      <dgm:spPr/>
      <dgm:t>
        <a:bodyPr/>
        <a:lstStyle/>
        <a:p>
          <a:endParaRPr lang="en-US" dirty="0"/>
        </a:p>
      </dgm:t>
    </dgm:pt>
    <dgm:pt modelId="{27E40AEB-A45E-4F6C-B38B-FA145DC88126}" type="parTrans" cxnId="{63425C84-8D3D-4B90-9CFB-DF52F20A749F}">
      <dgm:prSet/>
      <dgm:spPr/>
      <dgm:t>
        <a:bodyPr/>
        <a:lstStyle/>
        <a:p>
          <a:endParaRPr lang="en-US"/>
        </a:p>
      </dgm:t>
    </dgm:pt>
    <dgm:pt modelId="{845C5A1F-EE37-4846-8663-04A1C99315BA}" type="sibTrans" cxnId="{63425C84-8D3D-4B90-9CFB-DF52F20A749F}">
      <dgm:prSet/>
      <dgm:spPr/>
      <dgm:t>
        <a:bodyPr/>
        <a:lstStyle/>
        <a:p>
          <a:endParaRPr lang="en-US"/>
        </a:p>
      </dgm:t>
    </dgm:pt>
    <dgm:pt modelId="{E4274F0A-73FE-4053-869A-7106279CB931}">
      <dgm:prSet/>
      <dgm:spPr/>
      <dgm:t>
        <a:bodyPr/>
        <a:lstStyle/>
        <a:p>
          <a:r>
            <a:rPr lang="en-US" dirty="0"/>
            <a:t>Digital representation  </a:t>
          </a:r>
          <a:r>
            <a:rPr lang="en-US" dirty="0" err="1"/>
            <a:t>eg</a:t>
          </a:r>
          <a:r>
            <a:rPr lang="en-US" dirty="0"/>
            <a:t> punch cards, vinyl records, magnetic tapes, CDs, electronic data, data storage (biofilm </a:t>
          </a:r>
          <a:r>
            <a:rPr lang="en-US" dirty="0" err="1"/>
            <a:t>etc</a:t>
          </a:r>
          <a:r>
            <a:rPr lang="en-US" dirty="0"/>
            <a:t>)</a:t>
          </a:r>
        </a:p>
      </dgm:t>
    </dgm:pt>
    <dgm:pt modelId="{B2E98610-B0EC-43DF-B56C-7AFA8496BEE4}" type="parTrans" cxnId="{2D4F8FDB-DF7B-4065-A396-D61E69B09976}">
      <dgm:prSet/>
      <dgm:spPr/>
      <dgm:t>
        <a:bodyPr/>
        <a:lstStyle/>
        <a:p>
          <a:endParaRPr lang="en-US"/>
        </a:p>
      </dgm:t>
    </dgm:pt>
    <dgm:pt modelId="{94277C21-F8B4-487B-A55C-BE4D4A5F4F08}" type="sibTrans" cxnId="{2D4F8FDB-DF7B-4065-A396-D61E69B09976}">
      <dgm:prSet/>
      <dgm:spPr/>
      <dgm:t>
        <a:bodyPr/>
        <a:lstStyle/>
        <a:p>
          <a:endParaRPr lang="en-US"/>
        </a:p>
      </dgm:t>
    </dgm:pt>
    <dgm:pt modelId="{643CDA8D-9F14-40D1-9D87-5EEE9F17789B}">
      <dgm:prSet/>
      <dgm:spPr/>
      <dgm:t>
        <a:bodyPr/>
        <a:lstStyle/>
        <a:p>
          <a:r>
            <a:rPr lang="en-US" dirty="0"/>
            <a:t>Smart devices</a:t>
          </a:r>
        </a:p>
      </dgm:t>
    </dgm:pt>
    <dgm:pt modelId="{E6A20E99-B4E6-45E1-A4EF-A7028A4361D3}" type="parTrans" cxnId="{BF1DA3DF-0E10-4772-AEC3-459289551B81}">
      <dgm:prSet/>
      <dgm:spPr/>
      <dgm:t>
        <a:bodyPr/>
        <a:lstStyle/>
        <a:p>
          <a:endParaRPr lang="en-US"/>
        </a:p>
      </dgm:t>
    </dgm:pt>
    <dgm:pt modelId="{6AFE91AB-E39B-481F-A303-A7991C394231}" type="sibTrans" cxnId="{BF1DA3DF-0E10-4772-AEC3-459289551B81}">
      <dgm:prSet/>
      <dgm:spPr/>
      <dgm:t>
        <a:bodyPr/>
        <a:lstStyle/>
        <a:p>
          <a:endParaRPr lang="en-US"/>
        </a:p>
      </dgm:t>
    </dgm:pt>
    <dgm:pt modelId="{D6E51BF8-830C-4B50-9405-F66872F3BC46}">
      <dgm:prSet/>
      <dgm:spPr/>
      <dgm:t>
        <a:bodyPr/>
        <a:lstStyle/>
        <a:p>
          <a:r>
            <a:rPr lang="en-US" dirty="0"/>
            <a:t>Smart phones,</a:t>
          </a:r>
        </a:p>
      </dgm:t>
    </dgm:pt>
    <dgm:pt modelId="{422E4F28-C428-4DFA-9A35-B0A04CC0179F}" type="parTrans" cxnId="{A9B206CC-B1ED-46F2-BD8C-949136D9FE83}">
      <dgm:prSet/>
      <dgm:spPr/>
      <dgm:t>
        <a:bodyPr/>
        <a:lstStyle/>
        <a:p>
          <a:endParaRPr lang="en-US"/>
        </a:p>
      </dgm:t>
    </dgm:pt>
    <dgm:pt modelId="{31F712B4-ACF8-41AC-A583-DB816933A321}" type="sibTrans" cxnId="{A9B206CC-B1ED-46F2-BD8C-949136D9FE83}">
      <dgm:prSet/>
      <dgm:spPr/>
      <dgm:t>
        <a:bodyPr/>
        <a:lstStyle/>
        <a:p>
          <a:endParaRPr lang="en-US"/>
        </a:p>
      </dgm:t>
    </dgm:pt>
    <dgm:pt modelId="{97D135EE-6A27-4E0A-9F24-D3012327F61E}">
      <dgm:prSet/>
      <dgm:spPr/>
      <dgm:t>
        <a:bodyPr/>
        <a:lstStyle/>
        <a:p>
          <a:r>
            <a:rPr lang="en-US" dirty="0"/>
            <a:t>Digital recordings of health data</a:t>
          </a:r>
        </a:p>
      </dgm:t>
    </dgm:pt>
    <dgm:pt modelId="{F458987D-0CA6-4486-A4D4-078082C07764}" type="parTrans" cxnId="{D69740B0-C398-40C7-9306-D2961C43C6DA}">
      <dgm:prSet/>
      <dgm:spPr/>
      <dgm:t>
        <a:bodyPr/>
        <a:lstStyle/>
        <a:p>
          <a:endParaRPr lang="en-US"/>
        </a:p>
      </dgm:t>
    </dgm:pt>
    <dgm:pt modelId="{C8F51BB3-E1E8-4671-B741-03512D693FAB}" type="sibTrans" cxnId="{D69740B0-C398-40C7-9306-D2961C43C6DA}">
      <dgm:prSet/>
      <dgm:spPr/>
      <dgm:t>
        <a:bodyPr/>
        <a:lstStyle/>
        <a:p>
          <a:endParaRPr lang="en-US"/>
        </a:p>
      </dgm:t>
    </dgm:pt>
    <dgm:pt modelId="{2678A7F2-74D5-4E14-86D3-39627F8CFFCF}">
      <dgm:prSet/>
      <dgm:spPr/>
      <dgm:t>
        <a:bodyPr/>
        <a:lstStyle/>
        <a:p>
          <a:r>
            <a:rPr lang="en-US" dirty="0"/>
            <a:t>Digital sound and image storage </a:t>
          </a:r>
        </a:p>
      </dgm:t>
    </dgm:pt>
    <dgm:pt modelId="{0223F180-7329-453A-A9E9-ECC8C293E5F1}" type="parTrans" cxnId="{28CFA51D-2570-4679-9F9E-C505497D9824}">
      <dgm:prSet/>
      <dgm:spPr/>
      <dgm:t>
        <a:bodyPr/>
        <a:lstStyle/>
        <a:p>
          <a:endParaRPr lang="en-US"/>
        </a:p>
      </dgm:t>
    </dgm:pt>
    <dgm:pt modelId="{8B121487-B3C8-43B6-ABBA-16B576D7C9B9}" type="sibTrans" cxnId="{28CFA51D-2570-4679-9F9E-C505497D9824}">
      <dgm:prSet/>
      <dgm:spPr/>
      <dgm:t>
        <a:bodyPr/>
        <a:lstStyle/>
        <a:p>
          <a:endParaRPr lang="en-US"/>
        </a:p>
      </dgm:t>
    </dgm:pt>
    <dgm:pt modelId="{C69B576C-9085-409F-8064-653D9EB74844}">
      <dgm:prSet/>
      <dgm:spPr/>
      <dgm:t>
        <a:bodyPr/>
        <a:lstStyle/>
        <a:p>
          <a:endParaRPr lang="en-US" dirty="0"/>
        </a:p>
      </dgm:t>
    </dgm:pt>
    <dgm:pt modelId="{5C053C4C-725A-4453-8E53-AC3E4C37CAE2}" type="parTrans" cxnId="{319B603C-129F-4EDB-B077-EF64D4904C9A}">
      <dgm:prSet/>
      <dgm:spPr/>
      <dgm:t>
        <a:bodyPr/>
        <a:lstStyle/>
        <a:p>
          <a:endParaRPr lang="en-US"/>
        </a:p>
      </dgm:t>
    </dgm:pt>
    <dgm:pt modelId="{9E353DB2-E124-415B-A480-C5BD5897A8A2}" type="sibTrans" cxnId="{319B603C-129F-4EDB-B077-EF64D4904C9A}">
      <dgm:prSet/>
      <dgm:spPr/>
      <dgm:t>
        <a:bodyPr/>
        <a:lstStyle/>
        <a:p>
          <a:endParaRPr lang="en-US"/>
        </a:p>
      </dgm:t>
    </dgm:pt>
    <dgm:pt modelId="{DA69A390-7013-4158-8898-5902F8ED0AAB}">
      <dgm:prSet/>
      <dgm:spPr/>
      <dgm:t>
        <a:bodyPr/>
        <a:lstStyle/>
        <a:p>
          <a:r>
            <a:rPr lang="en-US" dirty="0"/>
            <a:t>Smart search and retrieval</a:t>
          </a:r>
        </a:p>
      </dgm:t>
    </dgm:pt>
    <dgm:pt modelId="{4B965E34-2B12-4845-9FC6-E67707C47122}" type="parTrans" cxnId="{FC78FCD8-70A5-48D0-B01A-64BB6E7BFFA1}">
      <dgm:prSet/>
      <dgm:spPr/>
      <dgm:t>
        <a:bodyPr/>
        <a:lstStyle/>
        <a:p>
          <a:endParaRPr lang="en-US"/>
        </a:p>
      </dgm:t>
    </dgm:pt>
    <dgm:pt modelId="{4D39B4DA-7D4C-4243-B304-E32C4E719670}" type="sibTrans" cxnId="{FC78FCD8-70A5-48D0-B01A-64BB6E7BFFA1}">
      <dgm:prSet/>
      <dgm:spPr/>
      <dgm:t>
        <a:bodyPr/>
        <a:lstStyle/>
        <a:p>
          <a:endParaRPr lang="en-US"/>
        </a:p>
      </dgm:t>
    </dgm:pt>
    <dgm:pt modelId="{C5F91F72-44DF-42C5-9C12-03244E24C700}" type="pres">
      <dgm:prSet presAssocID="{1AA3B6FB-DE8B-498C-8F7D-03C2E20AD9CA}" presName="Name0" presStyleCnt="0">
        <dgm:presLayoutVars>
          <dgm:dir/>
          <dgm:animLvl val="lvl"/>
          <dgm:resizeHandles val="exact"/>
        </dgm:presLayoutVars>
      </dgm:prSet>
      <dgm:spPr/>
    </dgm:pt>
    <dgm:pt modelId="{741ABF35-B0DC-475E-AF7F-E1A455FC9F1E}" type="pres">
      <dgm:prSet presAssocID="{E8A339ED-D835-478E-99C3-87AAF0935835}" presName="composite" presStyleCnt="0"/>
      <dgm:spPr/>
    </dgm:pt>
    <dgm:pt modelId="{2E6F6A63-2F1B-4B1A-AF77-D44A258430D8}" type="pres">
      <dgm:prSet presAssocID="{E8A339ED-D835-478E-99C3-87AAF0935835}" presName="parTx" presStyleLbl="alignNode1" presStyleIdx="0" presStyleCnt="3">
        <dgm:presLayoutVars>
          <dgm:chMax val="0"/>
          <dgm:chPref val="0"/>
          <dgm:bulletEnabled val="1"/>
        </dgm:presLayoutVars>
      </dgm:prSet>
      <dgm:spPr/>
    </dgm:pt>
    <dgm:pt modelId="{A504EE92-ECD5-43B1-8864-4A794410F37B}" type="pres">
      <dgm:prSet presAssocID="{E8A339ED-D835-478E-99C3-87AAF0935835}" presName="desTx" presStyleLbl="alignAccFollowNode1" presStyleIdx="0" presStyleCnt="3">
        <dgm:presLayoutVars>
          <dgm:bulletEnabled val="1"/>
        </dgm:presLayoutVars>
      </dgm:prSet>
      <dgm:spPr/>
    </dgm:pt>
    <dgm:pt modelId="{4271A367-60FC-4429-AE63-29F5AE2F0487}" type="pres">
      <dgm:prSet presAssocID="{CB21883A-A38D-44C3-B566-324E83B9808B}" presName="space" presStyleCnt="0"/>
      <dgm:spPr/>
    </dgm:pt>
    <dgm:pt modelId="{B9D7890C-944D-4DF0-8E00-E683B8B225FC}" type="pres">
      <dgm:prSet presAssocID="{3A9A0E58-D9B8-407B-93D4-BFAA6B73960C}" presName="composite" presStyleCnt="0"/>
      <dgm:spPr/>
    </dgm:pt>
    <dgm:pt modelId="{AED8DEAC-874C-47D5-A73A-3D057CAEE359}" type="pres">
      <dgm:prSet presAssocID="{3A9A0E58-D9B8-407B-93D4-BFAA6B73960C}" presName="parTx" presStyleLbl="alignNode1" presStyleIdx="1" presStyleCnt="3">
        <dgm:presLayoutVars>
          <dgm:chMax val="0"/>
          <dgm:chPref val="0"/>
          <dgm:bulletEnabled val="1"/>
        </dgm:presLayoutVars>
      </dgm:prSet>
      <dgm:spPr/>
    </dgm:pt>
    <dgm:pt modelId="{342C7B12-BD7D-4E79-A7C3-D2EA3AE7AA98}" type="pres">
      <dgm:prSet presAssocID="{3A9A0E58-D9B8-407B-93D4-BFAA6B73960C}" presName="desTx" presStyleLbl="alignAccFollowNode1" presStyleIdx="1" presStyleCnt="3">
        <dgm:presLayoutVars>
          <dgm:bulletEnabled val="1"/>
        </dgm:presLayoutVars>
      </dgm:prSet>
      <dgm:spPr/>
    </dgm:pt>
    <dgm:pt modelId="{D3A1C26E-48A9-4DC3-8BED-88AC3E1747F7}" type="pres">
      <dgm:prSet presAssocID="{B3646EF8-D9D0-42E1-8373-22B3610DA1BF}" presName="space" presStyleCnt="0"/>
      <dgm:spPr/>
    </dgm:pt>
    <dgm:pt modelId="{8BC82331-67F1-407C-8B69-72FEED5A76CE}" type="pres">
      <dgm:prSet presAssocID="{FC2994CB-719C-40C9-A77C-7E900D2E68D2}" presName="composite" presStyleCnt="0"/>
      <dgm:spPr/>
    </dgm:pt>
    <dgm:pt modelId="{040A62E1-D81E-4CD8-AED3-F10F272081D5}" type="pres">
      <dgm:prSet presAssocID="{FC2994CB-719C-40C9-A77C-7E900D2E68D2}" presName="parTx" presStyleLbl="alignNode1" presStyleIdx="2" presStyleCnt="3">
        <dgm:presLayoutVars>
          <dgm:chMax val="0"/>
          <dgm:chPref val="0"/>
          <dgm:bulletEnabled val="1"/>
        </dgm:presLayoutVars>
      </dgm:prSet>
      <dgm:spPr/>
    </dgm:pt>
    <dgm:pt modelId="{10F07CAF-8939-4A75-8E33-01D55E52AA7B}" type="pres">
      <dgm:prSet presAssocID="{FC2994CB-719C-40C9-A77C-7E900D2E68D2}" presName="desTx" presStyleLbl="alignAccFollowNode1" presStyleIdx="2" presStyleCnt="3" custLinFactNeighborX="86" custLinFactNeighborY="-684">
        <dgm:presLayoutVars>
          <dgm:bulletEnabled val="1"/>
        </dgm:presLayoutVars>
      </dgm:prSet>
      <dgm:spPr/>
    </dgm:pt>
  </dgm:ptLst>
  <dgm:cxnLst>
    <dgm:cxn modelId="{7347A507-2FE7-4901-AFFD-E048FB33C1E3}" srcId="{3A9A0E58-D9B8-407B-93D4-BFAA6B73960C}" destId="{2317B0F9-F261-4CB8-A146-19623A6B5EBC}" srcOrd="2" destOrd="0" parTransId="{3586ACE6-2795-40CF-A0DC-2C5990CEB60F}" sibTransId="{56A13164-24AE-4432-9C8F-FFB03F0D35DB}"/>
    <dgm:cxn modelId="{2EFC5F0F-AFD0-4C03-830B-217BF3844935}" srcId="{E8A339ED-D835-478E-99C3-87AAF0935835}" destId="{6B06C3D2-5655-433B-96AD-CBA1A7415153}" srcOrd="0" destOrd="0" parTransId="{5B298925-7880-4A5B-A192-F41A5651AEBA}" sibTransId="{55ED0C56-A94A-42E2-94BE-44256EE89769}"/>
    <dgm:cxn modelId="{494EA018-D307-4DE4-9C71-A8ED31B6A19F}" srcId="{67EA10CD-E17C-4B71-9066-FC33560BEF60}" destId="{DEB5A95D-9FF3-4832-A737-9E2EBEE26328}" srcOrd="0" destOrd="0" parTransId="{620C062B-4AC7-4ED0-BC3A-1B616345A321}" sibTransId="{12E91000-5113-4AD7-ABB9-8222C80471FD}"/>
    <dgm:cxn modelId="{28CFA51D-2570-4679-9F9E-C505497D9824}" srcId="{643CDA8D-9F14-40D1-9D87-5EEE9F17789B}" destId="{2678A7F2-74D5-4E14-86D3-39627F8CFFCF}" srcOrd="2" destOrd="0" parTransId="{0223F180-7329-453A-A9E9-ECC8C293E5F1}" sibTransId="{8B121487-B3C8-43B6-ABBA-16B576D7C9B9}"/>
    <dgm:cxn modelId="{E589AF21-8D7F-4AFE-98BD-9FD9C17C5AAF}" type="presOf" srcId="{848DE1C5-442B-4F11-A9E1-BD9E2954332C}" destId="{342C7B12-BD7D-4E79-A7C3-D2EA3AE7AA98}" srcOrd="0" destOrd="2" presId="urn:microsoft.com/office/officeart/2005/8/layout/hList1"/>
    <dgm:cxn modelId="{CF9D7129-DCA3-491F-87FF-FEE8A1556688}" srcId="{A826277C-B462-4E67-8783-8EEC677DF326}" destId="{848DE1C5-442B-4F11-A9E1-BD9E2954332C}" srcOrd="1" destOrd="0" parTransId="{C8AC218B-B957-450F-9271-1774FA36AEAC}" sibTransId="{0DFE7138-0A32-43EC-AE43-F3C81F87D4DE}"/>
    <dgm:cxn modelId="{53E1BD29-C24C-4584-8D9F-5FC8A48D0F1E}" type="presOf" srcId="{E4274F0A-73FE-4053-869A-7106279CB931}" destId="{A504EE92-ECD5-43B1-8864-4A794410F37B}" srcOrd="0" destOrd="1" presId="urn:microsoft.com/office/officeart/2005/8/layout/hList1"/>
    <dgm:cxn modelId="{3AB50C2D-CF0E-4DA6-B786-FF2747B746AD}" type="presOf" srcId="{FEB5C27E-03D9-464C-81F2-3EA743C1A92A}" destId="{342C7B12-BD7D-4E79-A7C3-D2EA3AE7AA98}" srcOrd="0" destOrd="1" presId="urn:microsoft.com/office/officeart/2005/8/layout/hList1"/>
    <dgm:cxn modelId="{4036382F-379C-4C0E-A731-CE794C37DF49}" srcId="{1AA3B6FB-DE8B-498C-8F7D-03C2E20AD9CA}" destId="{FC2994CB-719C-40C9-A77C-7E900D2E68D2}" srcOrd="2" destOrd="0" parTransId="{24A9AB26-982D-4982-A0F5-8EB2299371C9}" sibTransId="{01D3CFB3-1E55-43B8-B2E8-5A600DFDB423}"/>
    <dgm:cxn modelId="{E9A6F931-8FD1-4677-B21F-BABA40AB3DC8}" srcId="{FC2994CB-719C-40C9-A77C-7E900D2E68D2}" destId="{019A9B2A-D296-4B3B-BD75-961210AFFC88}" srcOrd="0" destOrd="0" parTransId="{D643F491-5AF6-4161-88B4-4B24E2072CEB}" sibTransId="{A5D88E1F-B12B-42B2-96F9-1255F1C9F413}"/>
    <dgm:cxn modelId="{319B603C-129F-4EDB-B077-EF64D4904C9A}" srcId="{643CDA8D-9F14-40D1-9D87-5EEE9F17789B}" destId="{C69B576C-9085-409F-8064-653D9EB74844}" srcOrd="3" destOrd="0" parTransId="{5C053C4C-725A-4453-8E53-AC3E4C37CAE2}" sibTransId="{9E353DB2-E124-415B-A480-C5BD5897A8A2}"/>
    <dgm:cxn modelId="{A801DD3D-0CD0-45ED-967F-704B1D45B49B}" type="presOf" srcId="{D3804025-3C21-4DC8-9408-B40D7630A1E3}" destId="{10F07CAF-8939-4A75-8E33-01D55E52AA7B}" srcOrd="0" destOrd="2" presId="urn:microsoft.com/office/officeart/2005/8/layout/hList1"/>
    <dgm:cxn modelId="{25220B40-8976-47D2-A6EA-FFB6A5A87940}" srcId="{1AA3B6FB-DE8B-498C-8F7D-03C2E20AD9CA}" destId="{3A9A0E58-D9B8-407B-93D4-BFAA6B73960C}" srcOrd="1" destOrd="0" parTransId="{3A56628E-349E-42B6-A9B4-CD1CEEE17AC2}" sibTransId="{B3646EF8-D9D0-42E1-8373-22B3610DA1BF}"/>
    <dgm:cxn modelId="{B18A5442-C6C5-48D1-86CA-4D933BC02A26}" srcId="{2317B0F9-F261-4CB8-A146-19623A6B5EBC}" destId="{E38C59AB-979B-4283-8747-B806317750BF}" srcOrd="0" destOrd="0" parTransId="{6BE03D19-FDB9-4652-B1E1-9DB995E458F3}" sibTransId="{7C1589C2-0A45-4AAE-A084-47FCE5D43F35}"/>
    <dgm:cxn modelId="{A1CC526B-774B-43E0-95B7-607086C688B4}" srcId="{3A9A0E58-D9B8-407B-93D4-BFAA6B73960C}" destId="{A826277C-B462-4E67-8783-8EEC677DF326}" srcOrd="0" destOrd="0" parTransId="{47592321-96FD-499F-8FAB-6DF0B76E51EB}" sibTransId="{BC3D0F31-ED7A-45C2-BB8A-2148A2CF2839}"/>
    <dgm:cxn modelId="{76D9C872-4A23-4137-8B56-19EE10CA68FC}" srcId="{FC2994CB-719C-40C9-A77C-7E900D2E68D2}" destId="{D3804025-3C21-4DC8-9408-B40D7630A1E3}" srcOrd="2" destOrd="0" parTransId="{BC2EF21D-94D8-475D-B93E-F414E22668E1}" sibTransId="{B52F2C7F-6CF5-47AA-B97C-88C14B2ACCD1}"/>
    <dgm:cxn modelId="{09EF7257-82D2-4806-8074-05EB6BFE75B3}" type="presOf" srcId="{C69B576C-9085-409F-8064-653D9EB74844}" destId="{A504EE92-ECD5-43B1-8864-4A794410F37B}" srcOrd="0" destOrd="7" presId="urn:microsoft.com/office/officeart/2005/8/layout/hList1"/>
    <dgm:cxn modelId="{ECF43858-C88E-4545-BF54-E0A586B80026}" srcId="{1AA3B6FB-DE8B-498C-8F7D-03C2E20AD9CA}" destId="{E8A339ED-D835-478E-99C3-87AAF0935835}" srcOrd="0" destOrd="0" parTransId="{5976E73E-E9C8-46E4-86B5-07DD07FBC33F}" sibTransId="{CB21883A-A38D-44C3-B566-324E83B9808B}"/>
    <dgm:cxn modelId="{FBF6F47F-734E-4BCB-8B6D-CBA1DAC04B5E}" type="presOf" srcId="{E8A339ED-D835-478E-99C3-87AAF0935835}" destId="{2E6F6A63-2F1B-4B1A-AF77-D44A258430D8}" srcOrd="0" destOrd="0" presId="urn:microsoft.com/office/officeart/2005/8/layout/hList1"/>
    <dgm:cxn modelId="{85ACB381-F885-41F3-9E43-570F08E185B0}" srcId="{FC2994CB-719C-40C9-A77C-7E900D2E68D2}" destId="{47166B45-9644-42D3-9878-921DEED822A5}" srcOrd="1" destOrd="0" parTransId="{28ACB24A-903E-4A94-9833-251E553E9A46}" sibTransId="{900635DC-28A1-443E-88FF-CC28DB18C1D4}"/>
    <dgm:cxn modelId="{CD0F2183-238E-4089-A945-5C822580BC4C}" srcId="{3A9A0E58-D9B8-407B-93D4-BFAA6B73960C}" destId="{67EA10CD-E17C-4B71-9066-FC33560BEF60}" srcOrd="1" destOrd="0" parTransId="{27C35386-6E9D-4936-A0F3-206D6CDC1E02}" sibTransId="{4E35C000-D576-4806-A6F2-59F89477817F}"/>
    <dgm:cxn modelId="{63425C84-8D3D-4B90-9CFB-DF52F20A749F}" srcId="{67EA10CD-E17C-4B71-9066-FC33560BEF60}" destId="{15BD21D6-69CA-41DF-AEA6-700516F6F65D}" srcOrd="1" destOrd="0" parTransId="{27E40AEB-A45E-4F6C-B38B-FA145DC88126}" sibTransId="{845C5A1F-EE37-4846-8663-04A1C99315BA}"/>
    <dgm:cxn modelId="{F5130B86-95B8-44CC-93CE-5F93207AE822}" type="presOf" srcId="{97D135EE-6A27-4E0A-9F24-D3012327F61E}" destId="{A504EE92-ECD5-43B1-8864-4A794410F37B}" srcOrd="0" destOrd="5" presId="urn:microsoft.com/office/officeart/2005/8/layout/hList1"/>
    <dgm:cxn modelId="{9A561692-ACCA-4122-AE5C-0634847FB457}" type="presOf" srcId="{2317B0F9-F261-4CB8-A146-19623A6B5EBC}" destId="{342C7B12-BD7D-4E79-A7C3-D2EA3AE7AA98}" srcOrd="0" destOrd="6" presId="urn:microsoft.com/office/officeart/2005/8/layout/hList1"/>
    <dgm:cxn modelId="{D0765CA0-0F1E-4545-8FF6-37431D6A0CD5}" type="presOf" srcId="{D6E51BF8-830C-4B50-9405-F66872F3BC46}" destId="{A504EE92-ECD5-43B1-8864-4A794410F37B}" srcOrd="0" destOrd="4" presId="urn:microsoft.com/office/officeart/2005/8/layout/hList1"/>
    <dgm:cxn modelId="{D69740B0-C398-40C7-9306-D2961C43C6DA}" srcId="{643CDA8D-9F14-40D1-9D87-5EEE9F17789B}" destId="{97D135EE-6A27-4E0A-9F24-D3012327F61E}" srcOrd="1" destOrd="0" parTransId="{F458987D-0CA6-4486-A4D4-078082C07764}" sibTransId="{C8F51BB3-E1E8-4671-B741-03512D693FAB}"/>
    <dgm:cxn modelId="{19D5EDB3-5054-4125-887B-9E1DC4B5C081}" srcId="{A826277C-B462-4E67-8783-8EEC677DF326}" destId="{FEB5C27E-03D9-464C-81F2-3EA743C1A92A}" srcOrd="0" destOrd="0" parTransId="{40C50B4E-8007-4D13-AE5E-6C51DA42C8C8}" sibTransId="{3DC63F6E-84CA-426C-BBBB-1479F264347F}"/>
    <dgm:cxn modelId="{D28095B7-22B6-48F6-A6CB-2DBFA53C02F5}" type="presOf" srcId="{019A9B2A-D296-4B3B-BD75-961210AFFC88}" destId="{10F07CAF-8939-4A75-8E33-01D55E52AA7B}" srcOrd="0" destOrd="0" presId="urn:microsoft.com/office/officeart/2005/8/layout/hList1"/>
    <dgm:cxn modelId="{46E794BD-4863-46F3-8B0A-43E7D492EAE2}" type="presOf" srcId="{47166B45-9644-42D3-9878-921DEED822A5}" destId="{10F07CAF-8939-4A75-8E33-01D55E52AA7B}" srcOrd="0" destOrd="1" presId="urn:microsoft.com/office/officeart/2005/8/layout/hList1"/>
    <dgm:cxn modelId="{A9B206CC-B1ED-46F2-BD8C-949136D9FE83}" srcId="{643CDA8D-9F14-40D1-9D87-5EEE9F17789B}" destId="{D6E51BF8-830C-4B50-9405-F66872F3BC46}" srcOrd="0" destOrd="0" parTransId="{422E4F28-C428-4DFA-9A35-B0A04CC0179F}" sibTransId="{31F712B4-ACF8-41AC-A583-DB816933A321}"/>
    <dgm:cxn modelId="{FC78FCD8-70A5-48D0-B01A-64BB6E7BFFA1}" srcId="{E8A339ED-D835-478E-99C3-87AAF0935835}" destId="{DA69A390-7013-4158-8898-5902F8ED0AAB}" srcOrd="2" destOrd="0" parTransId="{4B965E34-2B12-4845-9FC6-E67707C47122}" sibTransId="{4D39B4DA-7D4C-4243-B304-E32C4E719670}"/>
    <dgm:cxn modelId="{E6F203D9-8A19-4F3C-96F9-15ABCB19525B}" type="presOf" srcId="{67EA10CD-E17C-4B71-9066-FC33560BEF60}" destId="{342C7B12-BD7D-4E79-A7C3-D2EA3AE7AA98}" srcOrd="0" destOrd="3" presId="urn:microsoft.com/office/officeart/2005/8/layout/hList1"/>
    <dgm:cxn modelId="{2D4F8FDB-DF7B-4065-A396-D61E69B09976}" srcId="{E8A339ED-D835-478E-99C3-87AAF0935835}" destId="{E4274F0A-73FE-4053-869A-7106279CB931}" srcOrd="1" destOrd="0" parTransId="{B2E98610-B0EC-43DF-B56C-7AFA8496BEE4}" sibTransId="{94277C21-F8B4-487B-A55C-BE4D4A5F4F08}"/>
    <dgm:cxn modelId="{CFD276DC-B48C-4DE1-94C4-9ACBC7E7C866}" type="presOf" srcId="{1AA3B6FB-DE8B-498C-8F7D-03C2E20AD9CA}" destId="{C5F91F72-44DF-42C5-9C12-03244E24C700}" srcOrd="0" destOrd="0" presId="urn:microsoft.com/office/officeart/2005/8/layout/hList1"/>
    <dgm:cxn modelId="{2B424ADE-B05A-48BF-B694-619FC9A48562}" type="presOf" srcId="{E38C59AB-979B-4283-8747-B806317750BF}" destId="{342C7B12-BD7D-4E79-A7C3-D2EA3AE7AA98}" srcOrd="0" destOrd="7" presId="urn:microsoft.com/office/officeart/2005/8/layout/hList1"/>
    <dgm:cxn modelId="{BF1DA3DF-0E10-4772-AEC3-459289551B81}" srcId="{E8A339ED-D835-478E-99C3-87AAF0935835}" destId="{643CDA8D-9F14-40D1-9D87-5EEE9F17789B}" srcOrd="3" destOrd="0" parTransId="{E6A20E99-B4E6-45E1-A4EF-A7028A4361D3}" sibTransId="{6AFE91AB-E39B-481F-A303-A7991C394231}"/>
    <dgm:cxn modelId="{BE962AE3-AEAA-4395-9719-C1207EFB81AF}" type="presOf" srcId="{6B06C3D2-5655-433B-96AD-CBA1A7415153}" destId="{A504EE92-ECD5-43B1-8864-4A794410F37B}" srcOrd="0" destOrd="0" presId="urn:microsoft.com/office/officeart/2005/8/layout/hList1"/>
    <dgm:cxn modelId="{A32A16E5-B4BC-45B1-A1A3-027E79270890}" type="presOf" srcId="{DA69A390-7013-4158-8898-5902F8ED0AAB}" destId="{A504EE92-ECD5-43B1-8864-4A794410F37B}" srcOrd="0" destOrd="2" presId="urn:microsoft.com/office/officeart/2005/8/layout/hList1"/>
    <dgm:cxn modelId="{C9D834E9-50EC-462E-AFFB-DE7A86F7EBFB}" type="presOf" srcId="{643CDA8D-9F14-40D1-9D87-5EEE9F17789B}" destId="{A504EE92-ECD5-43B1-8864-4A794410F37B}" srcOrd="0" destOrd="3" presId="urn:microsoft.com/office/officeart/2005/8/layout/hList1"/>
    <dgm:cxn modelId="{E1F081F2-E6F8-4934-981C-BC75A5808B05}" type="presOf" srcId="{2678A7F2-74D5-4E14-86D3-39627F8CFFCF}" destId="{A504EE92-ECD5-43B1-8864-4A794410F37B}" srcOrd="0" destOrd="6" presId="urn:microsoft.com/office/officeart/2005/8/layout/hList1"/>
    <dgm:cxn modelId="{1DD3BFF5-C264-4C1A-B2F5-616678912275}" type="presOf" srcId="{FC2994CB-719C-40C9-A77C-7E900D2E68D2}" destId="{040A62E1-D81E-4CD8-AED3-F10F272081D5}" srcOrd="0" destOrd="0" presId="urn:microsoft.com/office/officeart/2005/8/layout/hList1"/>
    <dgm:cxn modelId="{88D480F8-7B81-49D9-B3F8-CEA29E3DAD01}" type="presOf" srcId="{A826277C-B462-4E67-8783-8EEC677DF326}" destId="{342C7B12-BD7D-4E79-A7C3-D2EA3AE7AA98}" srcOrd="0" destOrd="0" presId="urn:microsoft.com/office/officeart/2005/8/layout/hList1"/>
    <dgm:cxn modelId="{5F338BF8-9644-480C-825C-231FD1ECD3B8}" type="presOf" srcId="{15BD21D6-69CA-41DF-AEA6-700516F6F65D}" destId="{342C7B12-BD7D-4E79-A7C3-D2EA3AE7AA98}" srcOrd="0" destOrd="5" presId="urn:microsoft.com/office/officeart/2005/8/layout/hList1"/>
    <dgm:cxn modelId="{86F169FA-8C11-43A8-B763-CD2DD6FF5B37}" type="presOf" srcId="{DEB5A95D-9FF3-4832-A737-9E2EBEE26328}" destId="{342C7B12-BD7D-4E79-A7C3-D2EA3AE7AA98}" srcOrd="0" destOrd="4" presId="urn:microsoft.com/office/officeart/2005/8/layout/hList1"/>
    <dgm:cxn modelId="{9E2063FE-F47F-4B04-A2B8-EE733E7FDE4C}" type="presOf" srcId="{3A9A0E58-D9B8-407B-93D4-BFAA6B73960C}" destId="{AED8DEAC-874C-47D5-A73A-3D057CAEE359}" srcOrd="0" destOrd="0" presId="urn:microsoft.com/office/officeart/2005/8/layout/hList1"/>
    <dgm:cxn modelId="{BF2430B7-3C81-471F-B88D-7FD40C791498}" type="presParOf" srcId="{C5F91F72-44DF-42C5-9C12-03244E24C700}" destId="{741ABF35-B0DC-475E-AF7F-E1A455FC9F1E}" srcOrd="0" destOrd="0" presId="urn:microsoft.com/office/officeart/2005/8/layout/hList1"/>
    <dgm:cxn modelId="{B64E79F1-9A08-46E9-BEF6-A474438E6AB3}" type="presParOf" srcId="{741ABF35-B0DC-475E-AF7F-E1A455FC9F1E}" destId="{2E6F6A63-2F1B-4B1A-AF77-D44A258430D8}" srcOrd="0" destOrd="0" presId="urn:microsoft.com/office/officeart/2005/8/layout/hList1"/>
    <dgm:cxn modelId="{C665A9AF-4486-4BF9-A0FE-6DBDA07A4C73}" type="presParOf" srcId="{741ABF35-B0DC-475E-AF7F-E1A455FC9F1E}" destId="{A504EE92-ECD5-43B1-8864-4A794410F37B}" srcOrd="1" destOrd="0" presId="urn:microsoft.com/office/officeart/2005/8/layout/hList1"/>
    <dgm:cxn modelId="{B36BB318-A136-4B88-A6C2-A31D3E9CDFBF}" type="presParOf" srcId="{C5F91F72-44DF-42C5-9C12-03244E24C700}" destId="{4271A367-60FC-4429-AE63-29F5AE2F0487}" srcOrd="1" destOrd="0" presId="urn:microsoft.com/office/officeart/2005/8/layout/hList1"/>
    <dgm:cxn modelId="{47C5315E-6236-4C05-A3F3-439D85970A6D}" type="presParOf" srcId="{C5F91F72-44DF-42C5-9C12-03244E24C700}" destId="{B9D7890C-944D-4DF0-8E00-E683B8B225FC}" srcOrd="2" destOrd="0" presId="urn:microsoft.com/office/officeart/2005/8/layout/hList1"/>
    <dgm:cxn modelId="{05ACCEB2-17A9-49DA-9917-7E6F431E1185}" type="presParOf" srcId="{B9D7890C-944D-4DF0-8E00-E683B8B225FC}" destId="{AED8DEAC-874C-47D5-A73A-3D057CAEE359}" srcOrd="0" destOrd="0" presId="urn:microsoft.com/office/officeart/2005/8/layout/hList1"/>
    <dgm:cxn modelId="{D852FCDE-EB0E-4B68-B8FB-3596736A2C00}" type="presParOf" srcId="{B9D7890C-944D-4DF0-8E00-E683B8B225FC}" destId="{342C7B12-BD7D-4E79-A7C3-D2EA3AE7AA98}" srcOrd="1" destOrd="0" presId="urn:microsoft.com/office/officeart/2005/8/layout/hList1"/>
    <dgm:cxn modelId="{F184562D-A235-4E5B-8348-83D4A663725E}" type="presParOf" srcId="{C5F91F72-44DF-42C5-9C12-03244E24C700}" destId="{D3A1C26E-48A9-4DC3-8BED-88AC3E1747F7}" srcOrd="3" destOrd="0" presId="urn:microsoft.com/office/officeart/2005/8/layout/hList1"/>
    <dgm:cxn modelId="{2E7D9764-A5C0-4538-A62C-040C3D3984EF}" type="presParOf" srcId="{C5F91F72-44DF-42C5-9C12-03244E24C700}" destId="{8BC82331-67F1-407C-8B69-72FEED5A76CE}" srcOrd="4" destOrd="0" presId="urn:microsoft.com/office/officeart/2005/8/layout/hList1"/>
    <dgm:cxn modelId="{EE1448AB-4787-488F-A6BA-0D8FB2AD94F9}" type="presParOf" srcId="{8BC82331-67F1-407C-8B69-72FEED5A76CE}" destId="{040A62E1-D81E-4CD8-AED3-F10F272081D5}" srcOrd="0" destOrd="0" presId="urn:microsoft.com/office/officeart/2005/8/layout/hList1"/>
    <dgm:cxn modelId="{D408D72B-4B7B-4D36-BC9E-374A909340BE}" type="presParOf" srcId="{8BC82331-67F1-407C-8B69-72FEED5A76CE}" destId="{10F07CAF-8939-4A75-8E33-01D55E52AA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C6A1F3-E486-4D97-BB4F-3D1EE57940D8}"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5E13818-D6AB-48C6-8B1F-D1C815AE0F5C}">
      <dgm:prSet/>
      <dgm:spPr/>
      <dgm:t>
        <a:bodyPr/>
        <a:lstStyle/>
        <a:p>
          <a:r>
            <a:rPr lang="en-US"/>
            <a:t>Sentencing Guidelines</a:t>
          </a:r>
        </a:p>
      </dgm:t>
    </dgm:pt>
    <dgm:pt modelId="{2CD08BEA-BADB-4F34-92C2-12F841EC2BE9}" type="parTrans" cxnId="{ABAED870-FF3C-4876-A1B6-EB5CA3EA4084}">
      <dgm:prSet/>
      <dgm:spPr/>
      <dgm:t>
        <a:bodyPr/>
        <a:lstStyle/>
        <a:p>
          <a:endParaRPr lang="en-US"/>
        </a:p>
      </dgm:t>
    </dgm:pt>
    <dgm:pt modelId="{358CFDFB-88B9-47EA-B6BE-9C15D1D9B357}" type="sibTrans" cxnId="{ABAED870-FF3C-4876-A1B6-EB5CA3EA4084}">
      <dgm:prSet/>
      <dgm:spPr/>
      <dgm:t>
        <a:bodyPr/>
        <a:lstStyle/>
        <a:p>
          <a:endParaRPr lang="en-US"/>
        </a:p>
      </dgm:t>
    </dgm:pt>
    <dgm:pt modelId="{41743583-C4FE-4428-A159-4343348B1FDE}">
      <dgm:prSet/>
      <dgm:spPr/>
      <dgm:t>
        <a:bodyPr/>
        <a:lstStyle/>
        <a:p>
          <a:r>
            <a:rPr lang="en-US"/>
            <a:t>Loan applications</a:t>
          </a:r>
        </a:p>
      </dgm:t>
    </dgm:pt>
    <dgm:pt modelId="{790CB53F-0A99-4A0C-B509-3B81C282D8A8}" type="parTrans" cxnId="{D24B6689-B089-4519-A9FF-4B5660653861}">
      <dgm:prSet/>
      <dgm:spPr/>
      <dgm:t>
        <a:bodyPr/>
        <a:lstStyle/>
        <a:p>
          <a:endParaRPr lang="en-US"/>
        </a:p>
      </dgm:t>
    </dgm:pt>
    <dgm:pt modelId="{8B0A4602-E82B-4B74-97CE-01DE8A610E2B}" type="sibTrans" cxnId="{D24B6689-B089-4519-A9FF-4B5660653861}">
      <dgm:prSet/>
      <dgm:spPr/>
      <dgm:t>
        <a:bodyPr/>
        <a:lstStyle/>
        <a:p>
          <a:endParaRPr lang="en-US"/>
        </a:p>
      </dgm:t>
    </dgm:pt>
    <dgm:pt modelId="{4A528928-2533-4B9C-885E-0FCC39AA5789}">
      <dgm:prSet/>
      <dgm:spPr/>
      <dgm:t>
        <a:bodyPr/>
        <a:lstStyle/>
        <a:p>
          <a:r>
            <a:rPr lang="en-US"/>
            <a:t>Job applications </a:t>
          </a:r>
        </a:p>
      </dgm:t>
    </dgm:pt>
    <dgm:pt modelId="{BD89B15D-9EE6-4BB6-8D87-F0C610F215D1}" type="parTrans" cxnId="{353E96AF-CA4C-4FEA-8FAF-A4E3532EA9D6}">
      <dgm:prSet/>
      <dgm:spPr/>
      <dgm:t>
        <a:bodyPr/>
        <a:lstStyle/>
        <a:p>
          <a:endParaRPr lang="en-US"/>
        </a:p>
      </dgm:t>
    </dgm:pt>
    <dgm:pt modelId="{6B0B2A3A-B5B4-4FEC-AB4F-606F3053C58D}" type="sibTrans" cxnId="{353E96AF-CA4C-4FEA-8FAF-A4E3532EA9D6}">
      <dgm:prSet/>
      <dgm:spPr/>
      <dgm:t>
        <a:bodyPr/>
        <a:lstStyle/>
        <a:p>
          <a:endParaRPr lang="en-US"/>
        </a:p>
      </dgm:t>
    </dgm:pt>
    <dgm:pt modelId="{939A37FC-5F39-40F1-BCEA-A223D8938384}">
      <dgm:prSet/>
      <dgm:spPr/>
      <dgm:t>
        <a:bodyPr/>
        <a:lstStyle/>
        <a:p>
          <a:r>
            <a:rPr lang="en-US"/>
            <a:t>Customer services chat boxes</a:t>
          </a:r>
        </a:p>
      </dgm:t>
    </dgm:pt>
    <dgm:pt modelId="{C92BD607-F0FF-4D02-97D1-F84C04007FD3}" type="parTrans" cxnId="{65421579-7B92-4D85-83E5-CCA4C270C636}">
      <dgm:prSet/>
      <dgm:spPr/>
      <dgm:t>
        <a:bodyPr/>
        <a:lstStyle/>
        <a:p>
          <a:endParaRPr lang="en-US"/>
        </a:p>
      </dgm:t>
    </dgm:pt>
    <dgm:pt modelId="{3299953B-432D-485D-B9C5-B6E00EE1160F}" type="sibTrans" cxnId="{65421579-7B92-4D85-83E5-CCA4C270C636}">
      <dgm:prSet/>
      <dgm:spPr/>
      <dgm:t>
        <a:bodyPr/>
        <a:lstStyle/>
        <a:p>
          <a:endParaRPr lang="en-US"/>
        </a:p>
      </dgm:t>
    </dgm:pt>
    <dgm:pt modelId="{326D7707-CFDF-4722-834E-1265575CD397}">
      <dgm:prSet/>
      <dgm:spPr/>
      <dgm:t>
        <a:bodyPr/>
        <a:lstStyle/>
        <a:p>
          <a:r>
            <a:rPr lang="en-US"/>
            <a:t>“Therapy” chat boxes </a:t>
          </a:r>
        </a:p>
      </dgm:t>
    </dgm:pt>
    <dgm:pt modelId="{E902B7E0-DF00-456F-A73A-7543C3AC96AD}" type="parTrans" cxnId="{12605E71-25ED-4DE7-9305-66E1B3F175BE}">
      <dgm:prSet/>
      <dgm:spPr/>
      <dgm:t>
        <a:bodyPr/>
        <a:lstStyle/>
        <a:p>
          <a:endParaRPr lang="en-US"/>
        </a:p>
      </dgm:t>
    </dgm:pt>
    <dgm:pt modelId="{DA2C5289-131A-4060-A790-198C385A8721}" type="sibTrans" cxnId="{12605E71-25ED-4DE7-9305-66E1B3F175BE}">
      <dgm:prSet/>
      <dgm:spPr/>
      <dgm:t>
        <a:bodyPr/>
        <a:lstStyle/>
        <a:p>
          <a:endParaRPr lang="en-US"/>
        </a:p>
      </dgm:t>
    </dgm:pt>
    <dgm:pt modelId="{206CB3F4-9880-4DB6-8EA0-AC0EE72A8B79}" type="pres">
      <dgm:prSet presAssocID="{3DC6A1F3-E486-4D97-BB4F-3D1EE57940D8}" presName="diagram" presStyleCnt="0">
        <dgm:presLayoutVars>
          <dgm:dir/>
          <dgm:resizeHandles val="exact"/>
        </dgm:presLayoutVars>
      </dgm:prSet>
      <dgm:spPr/>
    </dgm:pt>
    <dgm:pt modelId="{2E038578-20F8-4373-955D-5BC73D6E3AB3}" type="pres">
      <dgm:prSet presAssocID="{F5E13818-D6AB-48C6-8B1F-D1C815AE0F5C}" presName="node" presStyleLbl="node1" presStyleIdx="0" presStyleCnt="5">
        <dgm:presLayoutVars>
          <dgm:bulletEnabled val="1"/>
        </dgm:presLayoutVars>
      </dgm:prSet>
      <dgm:spPr/>
    </dgm:pt>
    <dgm:pt modelId="{5A4E5CE9-93D7-40F2-BA4F-815F343C034D}" type="pres">
      <dgm:prSet presAssocID="{358CFDFB-88B9-47EA-B6BE-9C15D1D9B357}" presName="sibTrans" presStyleCnt="0"/>
      <dgm:spPr/>
    </dgm:pt>
    <dgm:pt modelId="{C0B4A16C-C253-47D3-B0D3-9E6699EC7522}" type="pres">
      <dgm:prSet presAssocID="{41743583-C4FE-4428-A159-4343348B1FDE}" presName="node" presStyleLbl="node1" presStyleIdx="1" presStyleCnt="5">
        <dgm:presLayoutVars>
          <dgm:bulletEnabled val="1"/>
        </dgm:presLayoutVars>
      </dgm:prSet>
      <dgm:spPr/>
    </dgm:pt>
    <dgm:pt modelId="{867FB60D-ED2B-4712-A4C3-4A8CA761E4D9}" type="pres">
      <dgm:prSet presAssocID="{8B0A4602-E82B-4B74-97CE-01DE8A610E2B}" presName="sibTrans" presStyleCnt="0"/>
      <dgm:spPr/>
    </dgm:pt>
    <dgm:pt modelId="{2E266E46-4C5A-481F-8CA9-1EDCC3E43417}" type="pres">
      <dgm:prSet presAssocID="{4A528928-2533-4B9C-885E-0FCC39AA5789}" presName="node" presStyleLbl="node1" presStyleIdx="2" presStyleCnt="5">
        <dgm:presLayoutVars>
          <dgm:bulletEnabled val="1"/>
        </dgm:presLayoutVars>
      </dgm:prSet>
      <dgm:spPr/>
    </dgm:pt>
    <dgm:pt modelId="{35177CFD-28EA-45CE-BCAA-A8CC01443FBE}" type="pres">
      <dgm:prSet presAssocID="{6B0B2A3A-B5B4-4FEC-AB4F-606F3053C58D}" presName="sibTrans" presStyleCnt="0"/>
      <dgm:spPr/>
    </dgm:pt>
    <dgm:pt modelId="{F2AC7278-194B-4C7F-8C25-8BE39ACFEC8E}" type="pres">
      <dgm:prSet presAssocID="{939A37FC-5F39-40F1-BCEA-A223D8938384}" presName="node" presStyleLbl="node1" presStyleIdx="3" presStyleCnt="5">
        <dgm:presLayoutVars>
          <dgm:bulletEnabled val="1"/>
        </dgm:presLayoutVars>
      </dgm:prSet>
      <dgm:spPr/>
    </dgm:pt>
    <dgm:pt modelId="{2D6D7903-C491-4DB9-A9A9-15F248DB080A}" type="pres">
      <dgm:prSet presAssocID="{3299953B-432D-485D-B9C5-B6E00EE1160F}" presName="sibTrans" presStyleCnt="0"/>
      <dgm:spPr/>
    </dgm:pt>
    <dgm:pt modelId="{46444138-34AC-4A70-97BF-B0D254235EE1}" type="pres">
      <dgm:prSet presAssocID="{326D7707-CFDF-4722-834E-1265575CD397}" presName="node" presStyleLbl="node1" presStyleIdx="4" presStyleCnt="5">
        <dgm:presLayoutVars>
          <dgm:bulletEnabled val="1"/>
        </dgm:presLayoutVars>
      </dgm:prSet>
      <dgm:spPr/>
    </dgm:pt>
  </dgm:ptLst>
  <dgm:cxnLst>
    <dgm:cxn modelId="{FD91290B-EEC9-4F49-8D8B-653F3EF83D5E}" type="presOf" srcId="{4A528928-2533-4B9C-885E-0FCC39AA5789}" destId="{2E266E46-4C5A-481F-8CA9-1EDCC3E43417}" srcOrd="0" destOrd="0" presId="urn:microsoft.com/office/officeart/2005/8/layout/default"/>
    <dgm:cxn modelId="{F7D1830F-31C7-4203-AF09-C37990412042}" type="presOf" srcId="{41743583-C4FE-4428-A159-4343348B1FDE}" destId="{C0B4A16C-C253-47D3-B0D3-9E6699EC7522}" srcOrd="0" destOrd="0" presId="urn:microsoft.com/office/officeart/2005/8/layout/default"/>
    <dgm:cxn modelId="{C8E5FF16-B2A2-42F2-9536-7EC2DA42070A}" type="presOf" srcId="{939A37FC-5F39-40F1-BCEA-A223D8938384}" destId="{F2AC7278-194B-4C7F-8C25-8BE39ACFEC8E}" srcOrd="0" destOrd="0" presId="urn:microsoft.com/office/officeart/2005/8/layout/default"/>
    <dgm:cxn modelId="{E3188863-843D-4801-9C50-BCC14FA7D747}" type="presOf" srcId="{326D7707-CFDF-4722-834E-1265575CD397}" destId="{46444138-34AC-4A70-97BF-B0D254235EE1}" srcOrd="0" destOrd="0" presId="urn:microsoft.com/office/officeart/2005/8/layout/default"/>
    <dgm:cxn modelId="{ABAED870-FF3C-4876-A1B6-EB5CA3EA4084}" srcId="{3DC6A1F3-E486-4D97-BB4F-3D1EE57940D8}" destId="{F5E13818-D6AB-48C6-8B1F-D1C815AE0F5C}" srcOrd="0" destOrd="0" parTransId="{2CD08BEA-BADB-4F34-92C2-12F841EC2BE9}" sibTransId="{358CFDFB-88B9-47EA-B6BE-9C15D1D9B357}"/>
    <dgm:cxn modelId="{12605E71-25ED-4DE7-9305-66E1B3F175BE}" srcId="{3DC6A1F3-E486-4D97-BB4F-3D1EE57940D8}" destId="{326D7707-CFDF-4722-834E-1265575CD397}" srcOrd="4" destOrd="0" parTransId="{E902B7E0-DF00-456F-A73A-7543C3AC96AD}" sibTransId="{DA2C5289-131A-4060-A790-198C385A8721}"/>
    <dgm:cxn modelId="{D46D3277-0A8F-4CEE-8D19-C3D9C5DE1E3D}" type="presOf" srcId="{F5E13818-D6AB-48C6-8B1F-D1C815AE0F5C}" destId="{2E038578-20F8-4373-955D-5BC73D6E3AB3}" srcOrd="0" destOrd="0" presId="urn:microsoft.com/office/officeart/2005/8/layout/default"/>
    <dgm:cxn modelId="{65421579-7B92-4D85-83E5-CCA4C270C636}" srcId="{3DC6A1F3-E486-4D97-BB4F-3D1EE57940D8}" destId="{939A37FC-5F39-40F1-BCEA-A223D8938384}" srcOrd="3" destOrd="0" parTransId="{C92BD607-F0FF-4D02-97D1-F84C04007FD3}" sibTransId="{3299953B-432D-485D-B9C5-B6E00EE1160F}"/>
    <dgm:cxn modelId="{CE152280-B9EB-42BB-B7A6-36047FB180A9}" type="presOf" srcId="{3DC6A1F3-E486-4D97-BB4F-3D1EE57940D8}" destId="{206CB3F4-9880-4DB6-8EA0-AC0EE72A8B79}" srcOrd="0" destOrd="0" presId="urn:microsoft.com/office/officeart/2005/8/layout/default"/>
    <dgm:cxn modelId="{D24B6689-B089-4519-A9FF-4B5660653861}" srcId="{3DC6A1F3-E486-4D97-BB4F-3D1EE57940D8}" destId="{41743583-C4FE-4428-A159-4343348B1FDE}" srcOrd="1" destOrd="0" parTransId="{790CB53F-0A99-4A0C-B509-3B81C282D8A8}" sibTransId="{8B0A4602-E82B-4B74-97CE-01DE8A610E2B}"/>
    <dgm:cxn modelId="{353E96AF-CA4C-4FEA-8FAF-A4E3532EA9D6}" srcId="{3DC6A1F3-E486-4D97-BB4F-3D1EE57940D8}" destId="{4A528928-2533-4B9C-885E-0FCC39AA5789}" srcOrd="2" destOrd="0" parTransId="{BD89B15D-9EE6-4BB6-8D87-F0C610F215D1}" sibTransId="{6B0B2A3A-B5B4-4FEC-AB4F-606F3053C58D}"/>
    <dgm:cxn modelId="{558847B8-947F-43E4-93C6-E1AC14836D63}" type="presParOf" srcId="{206CB3F4-9880-4DB6-8EA0-AC0EE72A8B79}" destId="{2E038578-20F8-4373-955D-5BC73D6E3AB3}" srcOrd="0" destOrd="0" presId="urn:microsoft.com/office/officeart/2005/8/layout/default"/>
    <dgm:cxn modelId="{5322D3C3-860D-4488-B308-E1C1ABC997A7}" type="presParOf" srcId="{206CB3F4-9880-4DB6-8EA0-AC0EE72A8B79}" destId="{5A4E5CE9-93D7-40F2-BA4F-815F343C034D}" srcOrd="1" destOrd="0" presId="urn:microsoft.com/office/officeart/2005/8/layout/default"/>
    <dgm:cxn modelId="{0F221449-C6DC-448E-A6F8-428BBF947901}" type="presParOf" srcId="{206CB3F4-9880-4DB6-8EA0-AC0EE72A8B79}" destId="{C0B4A16C-C253-47D3-B0D3-9E6699EC7522}" srcOrd="2" destOrd="0" presId="urn:microsoft.com/office/officeart/2005/8/layout/default"/>
    <dgm:cxn modelId="{4CD69E0A-C443-4B10-A1EA-4D1654E3D336}" type="presParOf" srcId="{206CB3F4-9880-4DB6-8EA0-AC0EE72A8B79}" destId="{867FB60D-ED2B-4712-A4C3-4A8CA761E4D9}" srcOrd="3" destOrd="0" presId="urn:microsoft.com/office/officeart/2005/8/layout/default"/>
    <dgm:cxn modelId="{F5D5613C-A1E2-4D96-BBF5-D67200F2B872}" type="presParOf" srcId="{206CB3F4-9880-4DB6-8EA0-AC0EE72A8B79}" destId="{2E266E46-4C5A-481F-8CA9-1EDCC3E43417}" srcOrd="4" destOrd="0" presId="urn:microsoft.com/office/officeart/2005/8/layout/default"/>
    <dgm:cxn modelId="{B60864EB-24E5-4759-BA56-212968AB7CDC}" type="presParOf" srcId="{206CB3F4-9880-4DB6-8EA0-AC0EE72A8B79}" destId="{35177CFD-28EA-45CE-BCAA-A8CC01443FBE}" srcOrd="5" destOrd="0" presId="urn:microsoft.com/office/officeart/2005/8/layout/default"/>
    <dgm:cxn modelId="{DFB95CBE-3CB1-48D8-AE7C-F5523EAE59FF}" type="presParOf" srcId="{206CB3F4-9880-4DB6-8EA0-AC0EE72A8B79}" destId="{F2AC7278-194B-4C7F-8C25-8BE39ACFEC8E}" srcOrd="6" destOrd="0" presId="urn:microsoft.com/office/officeart/2005/8/layout/default"/>
    <dgm:cxn modelId="{DA45FB73-DDBC-460B-BAC2-181C883B2924}" type="presParOf" srcId="{206CB3F4-9880-4DB6-8EA0-AC0EE72A8B79}" destId="{2D6D7903-C491-4DB9-A9A9-15F248DB080A}" srcOrd="7" destOrd="0" presId="urn:microsoft.com/office/officeart/2005/8/layout/default"/>
    <dgm:cxn modelId="{F708367F-35CB-4FCF-8485-3CEAC403EC35}" type="presParOf" srcId="{206CB3F4-9880-4DB6-8EA0-AC0EE72A8B79}" destId="{46444138-34AC-4A70-97BF-B0D254235EE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FEBE08-5E26-4388-8CCB-3BF9212794ED}"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9C1566E8-0E91-40DB-A35F-A009B9559DF4}">
      <dgm:prSet/>
      <dgm:spPr/>
      <dgm:t>
        <a:bodyPr/>
        <a:lstStyle/>
        <a:p>
          <a:r>
            <a:rPr lang="en-US"/>
            <a:t>Consultations – AI does initial H&amp;P</a:t>
          </a:r>
        </a:p>
      </dgm:t>
    </dgm:pt>
    <dgm:pt modelId="{4BCF0E5C-2C8B-4F13-9FE0-7D94D39B78AB}" type="parTrans" cxnId="{162CAB75-7F8F-4F2D-869D-11170E03CCF3}">
      <dgm:prSet/>
      <dgm:spPr/>
      <dgm:t>
        <a:bodyPr/>
        <a:lstStyle/>
        <a:p>
          <a:endParaRPr lang="en-US"/>
        </a:p>
      </dgm:t>
    </dgm:pt>
    <dgm:pt modelId="{5854B1CB-4495-4B96-AB9A-D52FEE29A2AE}" type="sibTrans" cxnId="{162CAB75-7F8F-4F2D-869D-11170E03CCF3}">
      <dgm:prSet/>
      <dgm:spPr/>
      <dgm:t>
        <a:bodyPr/>
        <a:lstStyle/>
        <a:p>
          <a:endParaRPr lang="en-US"/>
        </a:p>
      </dgm:t>
    </dgm:pt>
    <dgm:pt modelId="{D834FB4A-3343-437B-86EB-D3BAF58D32D3}">
      <dgm:prSet/>
      <dgm:spPr/>
      <dgm:t>
        <a:bodyPr/>
        <a:lstStyle/>
        <a:p>
          <a:r>
            <a:rPr lang="en-US"/>
            <a:t>Medication Management – smart app to assist patients to organize and remember medications</a:t>
          </a:r>
        </a:p>
      </dgm:t>
    </dgm:pt>
    <dgm:pt modelId="{B774C847-5BD5-49D8-A8F3-4D7E4DC328CC}" type="parTrans" cxnId="{B58B61E4-6357-4108-86C9-C05137D4CEA2}">
      <dgm:prSet/>
      <dgm:spPr/>
      <dgm:t>
        <a:bodyPr/>
        <a:lstStyle/>
        <a:p>
          <a:endParaRPr lang="en-US"/>
        </a:p>
      </dgm:t>
    </dgm:pt>
    <dgm:pt modelId="{DA2CB2DA-3AE7-4046-A981-93C04B6AC887}" type="sibTrans" cxnId="{B58B61E4-6357-4108-86C9-C05137D4CEA2}">
      <dgm:prSet/>
      <dgm:spPr/>
      <dgm:t>
        <a:bodyPr/>
        <a:lstStyle/>
        <a:p>
          <a:endParaRPr lang="en-US"/>
        </a:p>
      </dgm:t>
    </dgm:pt>
    <dgm:pt modelId="{7257658F-2991-4911-B706-339A10C223BA}">
      <dgm:prSet/>
      <dgm:spPr/>
      <dgm:t>
        <a:bodyPr/>
        <a:lstStyle/>
        <a:p>
          <a:r>
            <a:rPr lang="en-US"/>
            <a:t>Diagnostics – e.g. diagnostic ultrasounds using cell phone on self</a:t>
          </a:r>
        </a:p>
      </dgm:t>
    </dgm:pt>
    <dgm:pt modelId="{FD9A996E-FAC3-4DE9-81F8-B926DA74B068}" type="parTrans" cxnId="{2CE4B09F-7803-4AB3-850F-9E4941CD06F4}">
      <dgm:prSet/>
      <dgm:spPr/>
      <dgm:t>
        <a:bodyPr/>
        <a:lstStyle/>
        <a:p>
          <a:endParaRPr lang="en-US"/>
        </a:p>
      </dgm:t>
    </dgm:pt>
    <dgm:pt modelId="{17674A4B-6D3A-4005-B1BE-AF046A52D492}" type="sibTrans" cxnId="{2CE4B09F-7803-4AB3-850F-9E4941CD06F4}">
      <dgm:prSet/>
      <dgm:spPr/>
      <dgm:t>
        <a:bodyPr/>
        <a:lstStyle/>
        <a:p>
          <a:endParaRPr lang="en-US"/>
        </a:p>
      </dgm:t>
    </dgm:pt>
    <dgm:pt modelId="{90122A37-375D-48C1-A821-5F0CD69BCC19}">
      <dgm:prSet/>
      <dgm:spPr/>
      <dgm:t>
        <a:bodyPr/>
        <a:lstStyle/>
        <a:p>
          <a:r>
            <a:rPr lang="en-US"/>
            <a:t>Predictive analytics – detecting risk factors for suicide, overdose etc.</a:t>
          </a:r>
        </a:p>
      </dgm:t>
    </dgm:pt>
    <dgm:pt modelId="{F9FE7F4D-EA43-4A2C-9899-F1B06F2DBF5B}" type="parTrans" cxnId="{37C123C7-5676-4011-85C6-0ACD59316FEB}">
      <dgm:prSet/>
      <dgm:spPr/>
      <dgm:t>
        <a:bodyPr/>
        <a:lstStyle/>
        <a:p>
          <a:endParaRPr lang="en-US"/>
        </a:p>
      </dgm:t>
    </dgm:pt>
    <dgm:pt modelId="{4017ECFE-C7D6-4373-92A4-3A47708EAA73}" type="sibTrans" cxnId="{37C123C7-5676-4011-85C6-0ACD59316FEB}">
      <dgm:prSet/>
      <dgm:spPr/>
      <dgm:t>
        <a:bodyPr/>
        <a:lstStyle/>
        <a:p>
          <a:endParaRPr lang="en-US"/>
        </a:p>
      </dgm:t>
    </dgm:pt>
    <dgm:pt modelId="{DA1D374A-C616-4A86-86C3-31A99C5B5154}">
      <dgm:prSet/>
      <dgm:spPr/>
      <dgm:t>
        <a:bodyPr/>
        <a:lstStyle/>
        <a:p>
          <a:r>
            <a:rPr lang="en-US"/>
            <a:t>Precision Medicine – using genomic data to select medications</a:t>
          </a:r>
        </a:p>
      </dgm:t>
    </dgm:pt>
    <dgm:pt modelId="{3C7482D9-9FDF-4B69-AD4A-60E193E0C6C3}" type="parTrans" cxnId="{EEBBA566-A589-467E-AA55-5EC9444827F8}">
      <dgm:prSet/>
      <dgm:spPr/>
      <dgm:t>
        <a:bodyPr/>
        <a:lstStyle/>
        <a:p>
          <a:endParaRPr lang="en-US"/>
        </a:p>
      </dgm:t>
    </dgm:pt>
    <dgm:pt modelId="{6B3C7CA5-ED27-45CB-83ED-380A3B105CAB}" type="sibTrans" cxnId="{EEBBA566-A589-467E-AA55-5EC9444827F8}">
      <dgm:prSet/>
      <dgm:spPr/>
      <dgm:t>
        <a:bodyPr/>
        <a:lstStyle/>
        <a:p>
          <a:endParaRPr lang="en-US"/>
        </a:p>
      </dgm:t>
    </dgm:pt>
    <dgm:pt modelId="{2399BA9C-9818-4290-AEC0-7D5F90E19928}">
      <dgm:prSet/>
      <dgm:spPr/>
      <dgm:t>
        <a:bodyPr/>
        <a:lstStyle/>
        <a:p>
          <a:r>
            <a:rPr lang="en-US"/>
            <a:t>Drug creation – matching molecular structures with therapeutic targets identified 2 existing drugs that could treat Ebola</a:t>
          </a:r>
        </a:p>
      </dgm:t>
    </dgm:pt>
    <dgm:pt modelId="{07733C55-3A58-42D9-A8A8-DDDC853594DF}" type="parTrans" cxnId="{A41497DF-650C-44C0-BE86-605AB7738E37}">
      <dgm:prSet/>
      <dgm:spPr/>
      <dgm:t>
        <a:bodyPr/>
        <a:lstStyle/>
        <a:p>
          <a:endParaRPr lang="en-US"/>
        </a:p>
      </dgm:t>
    </dgm:pt>
    <dgm:pt modelId="{96CA4BB4-EECC-416D-8A97-8FBC45D37B87}" type="sibTrans" cxnId="{A41497DF-650C-44C0-BE86-605AB7738E37}">
      <dgm:prSet/>
      <dgm:spPr/>
      <dgm:t>
        <a:bodyPr/>
        <a:lstStyle/>
        <a:p>
          <a:endParaRPr lang="en-US"/>
        </a:p>
      </dgm:t>
    </dgm:pt>
    <dgm:pt modelId="{75198AFF-342B-410C-A5D3-F5A9A38D7BFA}">
      <dgm:prSet/>
      <dgm:spPr/>
      <dgm:t>
        <a:bodyPr/>
        <a:lstStyle/>
        <a:p>
          <a:r>
            <a:rPr lang="en-US"/>
            <a:t>Triage – during COVID who has been chance of survival with ICU care</a:t>
          </a:r>
        </a:p>
      </dgm:t>
    </dgm:pt>
    <dgm:pt modelId="{4769BECF-5110-41CD-BB4B-8922BDD4121F}" type="parTrans" cxnId="{0624BD07-7C3A-4CCB-AADD-83FD033C57E6}">
      <dgm:prSet/>
      <dgm:spPr/>
      <dgm:t>
        <a:bodyPr/>
        <a:lstStyle/>
        <a:p>
          <a:endParaRPr lang="en-US"/>
        </a:p>
      </dgm:t>
    </dgm:pt>
    <dgm:pt modelId="{AF578ABF-8971-4D5C-89B4-232E5F5DF567}" type="sibTrans" cxnId="{0624BD07-7C3A-4CCB-AADD-83FD033C57E6}">
      <dgm:prSet/>
      <dgm:spPr/>
      <dgm:t>
        <a:bodyPr/>
        <a:lstStyle/>
        <a:p>
          <a:endParaRPr lang="en-US"/>
        </a:p>
      </dgm:t>
    </dgm:pt>
    <dgm:pt modelId="{3D61B636-269D-4D41-9AAA-691082499335}" type="pres">
      <dgm:prSet presAssocID="{66FEBE08-5E26-4388-8CCB-3BF9212794ED}" presName="diagram" presStyleCnt="0">
        <dgm:presLayoutVars>
          <dgm:dir/>
          <dgm:resizeHandles val="exact"/>
        </dgm:presLayoutVars>
      </dgm:prSet>
      <dgm:spPr/>
    </dgm:pt>
    <dgm:pt modelId="{E07AE871-2A57-4024-AD6F-497253A008E5}" type="pres">
      <dgm:prSet presAssocID="{9C1566E8-0E91-40DB-A35F-A009B9559DF4}" presName="node" presStyleLbl="node1" presStyleIdx="0" presStyleCnt="7">
        <dgm:presLayoutVars>
          <dgm:bulletEnabled val="1"/>
        </dgm:presLayoutVars>
      </dgm:prSet>
      <dgm:spPr/>
    </dgm:pt>
    <dgm:pt modelId="{59B8EF21-24C5-4B4B-9E03-DE01A03D9B1F}" type="pres">
      <dgm:prSet presAssocID="{5854B1CB-4495-4B96-AB9A-D52FEE29A2AE}" presName="sibTrans" presStyleCnt="0"/>
      <dgm:spPr/>
    </dgm:pt>
    <dgm:pt modelId="{85BF5092-3025-46C3-A734-12B62B188884}" type="pres">
      <dgm:prSet presAssocID="{D834FB4A-3343-437B-86EB-D3BAF58D32D3}" presName="node" presStyleLbl="node1" presStyleIdx="1" presStyleCnt="7">
        <dgm:presLayoutVars>
          <dgm:bulletEnabled val="1"/>
        </dgm:presLayoutVars>
      </dgm:prSet>
      <dgm:spPr/>
    </dgm:pt>
    <dgm:pt modelId="{404F50C4-788C-400C-A9DD-144319C641F7}" type="pres">
      <dgm:prSet presAssocID="{DA2CB2DA-3AE7-4046-A981-93C04B6AC887}" presName="sibTrans" presStyleCnt="0"/>
      <dgm:spPr/>
    </dgm:pt>
    <dgm:pt modelId="{05C673B3-507C-443A-9F61-EBBB4A6A9108}" type="pres">
      <dgm:prSet presAssocID="{7257658F-2991-4911-B706-339A10C223BA}" presName="node" presStyleLbl="node1" presStyleIdx="2" presStyleCnt="7">
        <dgm:presLayoutVars>
          <dgm:bulletEnabled val="1"/>
        </dgm:presLayoutVars>
      </dgm:prSet>
      <dgm:spPr/>
    </dgm:pt>
    <dgm:pt modelId="{D65D3986-AC91-45DE-B941-19BF4830F822}" type="pres">
      <dgm:prSet presAssocID="{17674A4B-6D3A-4005-B1BE-AF046A52D492}" presName="sibTrans" presStyleCnt="0"/>
      <dgm:spPr/>
    </dgm:pt>
    <dgm:pt modelId="{808DF3C8-49D6-4B55-B3C0-474359D0A67E}" type="pres">
      <dgm:prSet presAssocID="{90122A37-375D-48C1-A821-5F0CD69BCC19}" presName="node" presStyleLbl="node1" presStyleIdx="3" presStyleCnt="7">
        <dgm:presLayoutVars>
          <dgm:bulletEnabled val="1"/>
        </dgm:presLayoutVars>
      </dgm:prSet>
      <dgm:spPr/>
    </dgm:pt>
    <dgm:pt modelId="{4C5F4FE6-732B-4AFE-9023-EF2B728C3B3B}" type="pres">
      <dgm:prSet presAssocID="{4017ECFE-C7D6-4373-92A4-3A47708EAA73}" presName="sibTrans" presStyleCnt="0"/>
      <dgm:spPr/>
    </dgm:pt>
    <dgm:pt modelId="{6805FE6C-DB58-433B-81A1-E9241A5DDB59}" type="pres">
      <dgm:prSet presAssocID="{DA1D374A-C616-4A86-86C3-31A99C5B5154}" presName="node" presStyleLbl="node1" presStyleIdx="4" presStyleCnt="7">
        <dgm:presLayoutVars>
          <dgm:bulletEnabled val="1"/>
        </dgm:presLayoutVars>
      </dgm:prSet>
      <dgm:spPr/>
    </dgm:pt>
    <dgm:pt modelId="{ACDC06C8-0BE2-4DAD-9485-6958B3EF7529}" type="pres">
      <dgm:prSet presAssocID="{6B3C7CA5-ED27-45CB-83ED-380A3B105CAB}" presName="sibTrans" presStyleCnt="0"/>
      <dgm:spPr/>
    </dgm:pt>
    <dgm:pt modelId="{A1D0420A-3820-4506-8364-3EB37EA8EC83}" type="pres">
      <dgm:prSet presAssocID="{2399BA9C-9818-4290-AEC0-7D5F90E19928}" presName="node" presStyleLbl="node1" presStyleIdx="5" presStyleCnt="7">
        <dgm:presLayoutVars>
          <dgm:bulletEnabled val="1"/>
        </dgm:presLayoutVars>
      </dgm:prSet>
      <dgm:spPr/>
    </dgm:pt>
    <dgm:pt modelId="{7247FFA6-084E-41BC-A14A-9439184F48A9}" type="pres">
      <dgm:prSet presAssocID="{96CA4BB4-EECC-416D-8A97-8FBC45D37B87}" presName="sibTrans" presStyleCnt="0"/>
      <dgm:spPr/>
    </dgm:pt>
    <dgm:pt modelId="{24746BCF-3F1E-44F8-B4C3-E1D1375A6BAC}" type="pres">
      <dgm:prSet presAssocID="{75198AFF-342B-410C-A5D3-F5A9A38D7BFA}" presName="node" presStyleLbl="node1" presStyleIdx="6" presStyleCnt="7">
        <dgm:presLayoutVars>
          <dgm:bulletEnabled val="1"/>
        </dgm:presLayoutVars>
      </dgm:prSet>
      <dgm:spPr/>
    </dgm:pt>
  </dgm:ptLst>
  <dgm:cxnLst>
    <dgm:cxn modelId="{0624BD07-7C3A-4CCB-AADD-83FD033C57E6}" srcId="{66FEBE08-5E26-4388-8CCB-3BF9212794ED}" destId="{75198AFF-342B-410C-A5D3-F5A9A38D7BFA}" srcOrd="6" destOrd="0" parTransId="{4769BECF-5110-41CD-BB4B-8922BDD4121F}" sibTransId="{AF578ABF-8971-4D5C-89B4-232E5F5DF567}"/>
    <dgm:cxn modelId="{D7B6C215-55AB-43B6-9007-B3FA4D844CE7}" type="presOf" srcId="{75198AFF-342B-410C-A5D3-F5A9A38D7BFA}" destId="{24746BCF-3F1E-44F8-B4C3-E1D1375A6BAC}" srcOrd="0" destOrd="0" presId="urn:microsoft.com/office/officeart/2005/8/layout/default"/>
    <dgm:cxn modelId="{6B64013C-5422-4434-BC46-E23F1DA18DE4}" type="presOf" srcId="{2399BA9C-9818-4290-AEC0-7D5F90E19928}" destId="{A1D0420A-3820-4506-8364-3EB37EA8EC83}" srcOrd="0" destOrd="0" presId="urn:microsoft.com/office/officeart/2005/8/layout/default"/>
    <dgm:cxn modelId="{1847B75C-B164-4C56-BDEF-0123F7FFF462}" type="presOf" srcId="{D834FB4A-3343-437B-86EB-D3BAF58D32D3}" destId="{85BF5092-3025-46C3-A734-12B62B188884}" srcOrd="0" destOrd="0" presId="urn:microsoft.com/office/officeart/2005/8/layout/default"/>
    <dgm:cxn modelId="{EEBBA566-A589-467E-AA55-5EC9444827F8}" srcId="{66FEBE08-5E26-4388-8CCB-3BF9212794ED}" destId="{DA1D374A-C616-4A86-86C3-31A99C5B5154}" srcOrd="4" destOrd="0" parTransId="{3C7482D9-9FDF-4B69-AD4A-60E193E0C6C3}" sibTransId="{6B3C7CA5-ED27-45CB-83ED-380A3B105CAB}"/>
    <dgm:cxn modelId="{162CAB75-7F8F-4F2D-869D-11170E03CCF3}" srcId="{66FEBE08-5E26-4388-8CCB-3BF9212794ED}" destId="{9C1566E8-0E91-40DB-A35F-A009B9559DF4}" srcOrd="0" destOrd="0" parTransId="{4BCF0E5C-2C8B-4F13-9FE0-7D94D39B78AB}" sibTransId="{5854B1CB-4495-4B96-AB9A-D52FEE29A2AE}"/>
    <dgm:cxn modelId="{5F74AE58-93CF-45E1-91F9-D90104F8FF5A}" type="presOf" srcId="{7257658F-2991-4911-B706-339A10C223BA}" destId="{05C673B3-507C-443A-9F61-EBBB4A6A9108}" srcOrd="0" destOrd="0" presId="urn:microsoft.com/office/officeart/2005/8/layout/default"/>
    <dgm:cxn modelId="{2CE4B09F-7803-4AB3-850F-9E4941CD06F4}" srcId="{66FEBE08-5E26-4388-8CCB-3BF9212794ED}" destId="{7257658F-2991-4911-B706-339A10C223BA}" srcOrd="2" destOrd="0" parTransId="{FD9A996E-FAC3-4DE9-81F8-B926DA74B068}" sibTransId="{17674A4B-6D3A-4005-B1BE-AF046A52D492}"/>
    <dgm:cxn modelId="{57637DA0-A5CC-45C5-A284-5DCEFE68EB55}" type="presOf" srcId="{DA1D374A-C616-4A86-86C3-31A99C5B5154}" destId="{6805FE6C-DB58-433B-81A1-E9241A5DDB59}" srcOrd="0" destOrd="0" presId="urn:microsoft.com/office/officeart/2005/8/layout/default"/>
    <dgm:cxn modelId="{6364D1B1-29C7-4AAC-80CC-BEF2B9752111}" type="presOf" srcId="{90122A37-375D-48C1-A821-5F0CD69BCC19}" destId="{808DF3C8-49D6-4B55-B3C0-474359D0A67E}" srcOrd="0" destOrd="0" presId="urn:microsoft.com/office/officeart/2005/8/layout/default"/>
    <dgm:cxn modelId="{BE9F99C2-DE92-4C6F-B944-E1378D027C8C}" type="presOf" srcId="{9C1566E8-0E91-40DB-A35F-A009B9559DF4}" destId="{E07AE871-2A57-4024-AD6F-497253A008E5}" srcOrd="0" destOrd="0" presId="urn:microsoft.com/office/officeart/2005/8/layout/default"/>
    <dgm:cxn modelId="{37C123C7-5676-4011-85C6-0ACD59316FEB}" srcId="{66FEBE08-5E26-4388-8CCB-3BF9212794ED}" destId="{90122A37-375D-48C1-A821-5F0CD69BCC19}" srcOrd="3" destOrd="0" parTransId="{F9FE7F4D-EA43-4A2C-9899-F1B06F2DBF5B}" sibTransId="{4017ECFE-C7D6-4373-92A4-3A47708EAA73}"/>
    <dgm:cxn modelId="{A41497DF-650C-44C0-BE86-605AB7738E37}" srcId="{66FEBE08-5E26-4388-8CCB-3BF9212794ED}" destId="{2399BA9C-9818-4290-AEC0-7D5F90E19928}" srcOrd="5" destOrd="0" parTransId="{07733C55-3A58-42D9-A8A8-DDDC853594DF}" sibTransId="{96CA4BB4-EECC-416D-8A97-8FBC45D37B87}"/>
    <dgm:cxn modelId="{B58B61E4-6357-4108-86C9-C05137D4CEA2}" srcId="{66FEBE08-5E26-4388-8CCB-3BF9212794ED}" destId="{D834FB4A-3343-437B-86EB-D3BAF58D32D3}" srcOrd="1" destOrd="0" parTransId="{B774C847-5BD5-49D8-A8F3-4D7E4DC328CC}" sibTransId="{DA2CB2DA-3AE7-4046-A981-93C04B6AC887}"/>
    <dgm:cxn modelId="{635A1BE9-33DA-49A0-8FA1-B924A7B808DE}" type="presOf" srcId="{66FEBE08-5E26-4388-8CCB-3BF9212794ED}" destId="{3D61B636-269D-4D41-9AAA-691082499335}" srcOrd="0" destOrd="0" presId="urn:microsoft.com/office/officeart/2005/8/layout/default"/>
    <dgm:cxn modelId="{46455038-0ECB-4462-A66C-3D10A0FBFE9A}" type="presParOf" srcId="{3D61B636-269D-4D41-9AAA-691082499335}" destId="{E07AE871-2A57-4024-AD6F-497253A008E5}" srcOrd="0" destOrd="0" presId="urn:microsoft.com/office/officeart/2005/8/layout/default"/>
    <dgm:cxn modelId="{2FE88A19-0075-4A37-86E2-7A9737DE1021}" type="presParOf" srcId="{3D61B636-269D-4D41-9AAA-691082499335}" destId="{59B8EF21-24C5-4B4B-9E03-DE01A03D9B1F}" srcOrd="1" destOrd="0" presId="urn:microsoft.com/office/officeart/2005/8/layout/default"/>
    <dgm:cxn modelId="{6C297973-0B54-4A18-AE36-89A96CC1A672}" type="presParOf" srcId="{3D61B636-269D-4D41-9AAA-691082499335}" destId="{85BF5092-3025-46C3-A734-12B62B188884}" srcOrd="2" destOrd="0" presId="urn:microsoft.com/office/officeart/2005/8/layout/default"/>
    <dgm:cxn modelId="{5F2788FB-DDA4-4239-AB8B-E07AC2D22086}" type="presParOf" srcId="{3D61B636-269D-4D41-9AAA-691082499335}" destId="{404F50C4-788C-400C-A9DD-144319C641F7}" srcOrd="3" destOrd="0" presId="urn:microsoft.com/office/officeart/2005/8/layout/default"/>
    <dgm:cxn modelId="{FC850397-38F4-4DF9-9356-037C75F5C6AA}" type="presParOf" srcId="{3D61B636-269D-4D41-9AAA-691082499335}" destId="{05C673B3-507C-443A-9F61-EBBB4A6A9108}" srcOrd="4" destOrd="0" presId="urn:microsoft.com/office/officeart/2005/8/layout/default"/>
    <dgm:cxn modelId="{1D33E0A3-11BA-49E7-AC02-266E704CB7FE}" type="presParOf" srcId="{3D61B636-269D-4D41-9AAA-691082499335}" destId="{D65D3986-AC91-45DE-B941-19BF4830F822}" srcOrd="5" destOrd="0" presId="urn:microsoft.com/office/officeart/2005/8/layout/default"/>
    <dgm:cxn modelId="{0D66A545-3C7C-410E-9F83-87ED2A290245}" type="presParOf" srcId="{3D61B636-269D-4D41-9AAA-691082499335}" destId="{808DF3C8-49D6-4B55-B3C0-474359D0A67E}" srcOrd="6" destOrd="0" presId="urn:microsoft.com/office/officeart/2005/8/layout/default"/>
    <dgm:cxn modelId="{239CD39C-F3F0-434A-97EA-76388A63931A}" type="presParOf" srcId="{3D61B636-269D-4D41-9AAA-691082499335}" destId="{4C5F4FE6-732B-4AFE-9023-EF2B728C3B3B}" srcOrd="7" destOrd="0" presId="urn:microsoft.com/office/officeart/2005/8/layout/default"/>
    <dgm:cxn modelId="{F129C086-29DB-46C5-B1BF-55B190F59850}" type="presParOf" srcId="{3D61B636-269D-4D41-9AAA-691082499335}" destId="{6805FE6C-DB58-433B-81A1-E9241A5DDB59}" srcOrd="8" destOrd="0" presId="urn:microsoft.com/office/officeart/2005/8/layout/default"/>
    <dgm:cxn modelId="{5FAC1EB2-04ED-4E04-A768-63B70C553C6E}" type="presParOf" srcId="{3D61B636-269D-4D41-9AAA-691082499335}" destId="{ACDC06C8-0BE2-4DAD-9485-6958B3EF7529}" srcOrd="9" destOrd="0" presId="urn:microsoft.com/office/officeart/2005/8/layout/default"/>
    <dgm:cxn modelId="{89E2B88D-6B57-4FDE-AF71-BB369A986912}" type="presParOf" srcId="{3D61B636-269D-4D41-9AAA-691082499335}" destId="{A1D0420A-3820-4506-8364-3EB37EA8EC83}" srcOrd="10" destOrd="0" presId="urn:microsoft.com/office/officeart/2005/8/layout/default"/>
    <dgm:cxn modelId="{C6D5BF01-3667-4407-BFC7-ADFF8469393C}" type="presParOf" srcId="{3D61B636-269D-4D41-9AAA-691082499335}" destId="{7247FFA6-084E-41BC-A14A-9439184F48A9}" srcOrd="11" destOrd="0" presId="urn:microsoft.com/office/officeart/2005/8/layout/default"/>
    <dgm:cxn modelId="{D45B2F44-671D-44F6-B5AE-4677A9133C3E}" type="presParOf" srcId="{3D61B636-269D-4D41-9AAA-691082499335}" destId="{24746BCF-3F1E-44F8-B4C3-E1D1375A6BA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81BF76C-CF4F-492F-A192-F86970C632F6}" type="doc">
      <dgm:prSet loTypeId="urn:microsoft.com/office/officeart/2009/3/layout/HorizontalOrganizationChart" loCatId="hierarchy" qsTypeId="urn:microsoft.com/office/officeart/2005/8/quickstyle/simple1" qsCatId="simple" csTypeId="urn:microsoft.com/office/officeart/2005/8/colors/colorful2" csCatId="colorful"/>
      <dgm:spPr/>
      <dgm:t>
        <a:bodyPr/>
        <a:lstStyle/>
        <a:p>
          <a:endParaRPr lang="en-US"/>
        </a:p>
      </dgm:t>
    </dgm:pt>
    <dgm:pt modelId="{C1E9B524-85C0-45E0-913E-15E66B19FF85}">
      <dgm:prSet/>
      <dgm:spPr/>
      <dgm:t>
        <a:bodyPr/>
        <a:lstStyle/>
        <a:p>
          <a:r>
            <a:rPr lang="en-US"/>
            <a:t>ChatGPT – proprietary type of large language model </a:t>
          </a:r>
        </a:p>
      </dgm:t>
    </dgm:pt>
    <dgm:pt modelId="{64A4F6D1-6472-40E9-8552-F1DAF396AC98}" type="parTrans" cxnId="{40AAD62E-95A9-42A8-B8B2-B6169FAC226C}">
      <dgm:prSet/>
      <dgm:spPr/>
      <dgm:t>
        <a:bodyPr/>
        <a:lstStyle/>
        <a:p>
          <a:endParaRPr lang="en-US"/>
        </a:p>
      </dgm:t>
    </dgm:pt>
    <dgm:pt modelId="{E2E59B28-D4E7-4692-B392-B7C88D41F93E}" type="sibTrans" cxnId="{40AAD62E-95A9-42A8-B8B2-B6169FAC226C}">
      <dgm:prSet/>
      <dgm:spPr/>
      <dgm:t>
        <a:bodyPr/>
        <a:lstStyle/>
        <a:p>
          <a:endParaRPr lang="en-US"/>
        </a:p>
      </dgm:t>
    </dgm:pt>
    <dgm:pt modelId="{781335EE-9188-4479-BEA9-58775C4747C6}">
      <dgm:prSet/>
      <dgm:spPr/>
      <dgm:t>
        <a:bodyPr/>
        <a:lstStyle/>
        <a:p>
          <a:r>
            <a:rPr lang="en-US"/>
            <a:t>GPT – Generative Pre-Trained Transformer</a:t>
          </a:r>
        </a:p>
      </dgm:t>
    </dgm:pt>
    <dgm:pt modelId="{A7684255-F201-4DA3-A2FB-1AAC115667B5}" type="parTrans" cxnId="{1B5F909E-2B6C-4976-818D-16C573224718}">
      <dgm:prSet/>
      <dgm:spPr/>
      <dgm:t>
        <a:bodyPr/>
        <a:lstStyle/>
        <a:p>
          <a:endParaRPr lang="en-US"/>
        </a:p>
      </dgm:t>
    </dgm:pt>
    <dgm:pt modelId="{36DA7364-5C89-48EA-BF8B-44725EA15EA4}" type="sibTrans" cxnId="{1B5F909E-2B6C-4976-818D-16C573224718}">
      <dgm:prSet/>
      <dgm:spPr/>
      <dgm:t>
        <a:bodyPr/>
        <a:lstStyle/>
        <a:p>
          <a:endParaRPr lang="en-US"/>
        </a:p>
      </dgm:t>
    </dgm:pt>
    <dgm:pt modelId="{00EE302B-A6BD-4C2D-8F2F-362C2C3B4223}">
      <dgm:prSet/>
      <dgm:spPr/>
      <dgm:t>
        <a:bodyPr/>
        <a:lstStyle/>
        <a:p>
          <a:r>
            <a:rPr lang="en-US"/>
            <a:t>ChatGPT3 – advanced language model released Nov 30, 2022</a:t>
          </a:r>
        </a:p>
      </dgm:t>
    </dgm:pt>
    <dgm:pt modelId="{3296B69E-5D30-418D-8610-8B89728FA8C1}" type="parTrans" cxnId="{98A5BBA3-9786-43B7-9F01-DF06C3C3BFF3}">
      <dgm:prSet/>
      <dgm:spPr/>
      <dgm:t>
        <a:bodyPr/>
        <a:lstStyle/>
        <a:p>
          <a:endParaRPr lang="en-US"/>
        </a:p>
      </dgm:t>
    </dgm:pt>
    <dgm:pt modelId="{247FB97B-02E8-42F0-8CF1-A5F819AE86FE}" type="sibTrans" cxnId="{98A5BBA3-9786-43B7-9F01-DF06C3C3BFF3}">
      <dgm:prSet/>
      <dgm:spPr/>
      <dgm:t>
        <a:bodyPr/>
        <a:lstStyle/>
        <a:p>
          <a:endParaRPr lang="en-US"/>
        </a:p>
      </dgm:t>
    </dgm:pt>
    <dgm:pt modelId="{B8A4CA48-6F76-43A2-AA22-E8C0F4D5B1A0}">
      <dgm:prSet/>
      <dgm:spPr/>
      <dgm:t>
        <a:bodyPr/>
        <a:lstStyle/>
        <a:p>
          <a:r>
            <a:rPr lang="en-US"/>
            <a:t>1 Million users within 5 days</a:t>
          </a:r>
        </a:p>
      </dgm:t>
    </dgm:pt>
    <dgm:pt modelId="{71BA68EF-5EE7-4105-8C9A-BF60B6CB4EF3}" type="parTrans" cxnId="{C331F801-C5A5-455D-BCC9-5813551A8256}">
      <dgm:prSet/>
      <dgm:spPr/>
      <dgm:t>
        <a:bodyPr/>
        <a:lstStyle/>
        <a:p>
          <a:endParaRPr lang="en-US"/>
        </a:p>
      </dgm:t>
    </dgm:pt>
    <dgm:pt modelId="{303AB342-5121-4D96-917E-F9ED16FF9251}" type="sibTrans" cxnId="{C331F801-C5A5-455D-BCC9-5813551A8256}">
      <dgm:prSet/>
      <dgm:spPr/>
      <dgm:t>
        <a:bodyPr/>
        <a:lstStyle/>
        <a:p>
          <a:endParaRPr lang="en-US"/>
        </a:p>
      </dgm:t>
    </dgm:pt>
    <dgm:pt modelId="{B1F5B97B-F2E7-43C2-B2EF-5D028B9F4965}">
      <dgm:prSet/>
      <dgm:spPr/>
      <dgm:t>
        <a:bodyPr/>
        <a:lstStyle/>
        <a:p>
          <a:r>
            <a:rPr lang="en-US"/>
            <a:t>Subject of intense interest and regulatory attempts in education, academic publications, law, business and healthcare</a:t>
          </a:r>
        </a:p>
      </dgm:t>
    </dgm:pt>
    <dgm:pt modelId="{86254E6E-4FCF-438C-9040-1E80179E0F6C}" type="parTrans" cxnId="{C5953CE6-BA21-4DBD-9BE0-BE5384E68834}">
      <dgm:prSet/>
      <dgm:spPr/>
      <dgm:t>
        <a:bodyPr/>
        <a:lstStyle/>
        <a:p>
          <a:endParaRPr lang="en-US"/>
        </a:p>
      </dgm:t>
    </dgm:pt>
    <dgm:pt modelId="{704E2B7E-93D4-4C14-B635-7BF0BCDA23B3}" type="sibTrans" cxnId="{C5953CE6-BA21-4DBD-9BE0-BE5384E68834}">
      <dgm:prSet/>
      <dgm:spPr/>
      <dgm:t>
        <a:bodyPr/>
        <a:lstStyle/>
        <a:p>
          <a:endParaRPr lang="en-US"/>
        </a:p>
      </dgm:t>
    </dgm:pt>
    <dgm:pt modelId="{4FF6A300-89FC-42CB-B838-00F30BC74A46}">
      <dgm:prSet/>
      <dgm:spPr/>
      <dgm:t>
        <a:bodyPr/>
        <a:lstStyle/>
        <a:p>
          <a:r>
            <a:rPr lang="en-US"/>
            <a:t>Multiple competitive programs rushed to public availability</a:t>
          </a:r>
        </a:p>
      </dgm:t>
    </dgm:pt>
    <dgm:pt modelId="{AA878027-DBB5-488B-A44C-BECFDEDB0EF4}" type="parTrans" cxnId="{62310A30-6732-4EB1-B030-CA9416DA6BB6}">
      <dgm:prSet/>
      <dgm:spPr/>
      <dgm:t>
        <a:bodyPr/>
        <a:lstStyle/>
        <a:p>
          <a:endParaRPr lang="en-US"/>
        </a:p>
      </dgm:t>
    </dgm:pt>
    <dgm:pt modelId="{D7B749E3-1AE6-4600-9F65-ADAE76868E68}" type="sibTrans" cxnId="{62310A30-6732-4EB1-B030-CA9416DA6BB6}">
      <dgm:prSet/>
      <dgm:spPr/>
      <dgm:t>
        <a:bodyPr/>
        <a:lstStyle/>
        <a:p>
          <a:endParaRPr lang="en-US"/>
        </a:p>
      </dgm:t>
    </dgm:pt>
    <dgm:pt modelId="{3C6A6800-7ADF-4652-A03E-30A09D98FD05}">
      <dgm:prSet/>
      <dgm:spPr/>
      <dgm:t>
        <a:bodyPr/>
        <a:lstStyle/>
        <a:p>
          <a:r>
            <a:rPr lang="en-US" dirty="0"/>
            <a:t>Transformative impact on healthcare education </a:t>
          </a:r>
          <a:r>
            <a:rPr lang="en-US" strike="sngStrike" baseline="0" dirty="0">
              <a:solidFill>
                <a:srgbClr val="FF0000"/>
              </a:solidFill>
            </a:rPr>
            <a:t>2023</a:t>
          </a:r>
        </a:p>
      </dgm:t>
    </dgm:pt>
    <dgm:pt modelId="{DDBED6DE-6B00-49E6-86A2-6CAE3945EEF7}" type="parTrans" cxnId="{E89F4866-2C7D-4CC7-9D40-618F34738F6F}">
      <dgm:prSet/>
      <dgm:spPr/>
      <dgm:t>
        <a:bodyPr/>
        <a:lstStyle/>
        <a:p>
          <a:endParaRPr lang="en-US"/>
        </a:p>
      </dgm:t>
    </dgm:pt>
    <dgm:pt modelId="{71F0CD72-016F-46C9-B794-CE8C7B158446}" type="sibTrans" cxnId="{E89F4866-2C7D-4CC7-9D40-618F34738F6F}">
      <dgm:prSet/>
      <dgm:spPr/>
      <dgm:t>
        <a:bodyPr/>
        <a:lstStyle/>
        <a:p>
          <a:endParaRPr lang="en-US"/>
        </a:p>
      </dgm:t>
    </dgm:pt>
    <dgm:pt modelId="{07C5D6C5-61B9-426B-A0CF-E0ED2A1BC1B9}" type="pres">
      <dgm:prSet presAssocID="{F81BF76C-CF4F-492F-A192-F86970C632F6}" presName="hierChild1" presStyleCnt="0">
        <dgm:presLayoutVars>
          <dgm:orgChart val="1"/>
          <dgm:chPref val="1"/>
          <dgm:dir/>
          <dgm:animOne val="branch"/>
          <dgm:animLvl val="lvl"/>
          <dgm:resizeHandles/>
        </dgm:presLayoutVars>
      </dgm:prSet>
      <dgm:spPr/>
    </dgm:pt>
    <dgm:pt modelId="{C78A7009-1B36-472B-B8E5-5B3DA4B75B1D}" type="pres">
      <dgm:prSet presAssocID="{C1E9B524-85C0-45E0-913E-15E66B19FF85}" presName="hierRoot1" presStyleCnt="0">
        <dgm:presLayoutVars>
          <dgm:hierBranch val="init"/>
        </dgm:presLayoutVars>
      </dgm:prSet>
      <dgm:spPr/>
    </dgm:pt>
    <dgm:pt modelId="{48730A10-654B-4C78-97F2-73E558309236}" type="pres">
      <dgm:prSet presAssocID="{C1E9B524-85C0-45E0-913E-15E66B19FF85}" presName="rootComposite1" presStyleCnt="0"/>
      <dgm:spPr/>
    </dgm:pt>
    <dgm:pt modelId="{EB4A40BC-1329-4F36-93FA-2680FE48A267}" type="pres">
      <dgm:prSet presAssocID="{C1E9B524-85C0-45E0-913E-15E66B19FF85}" presName="rootText1" presStyleLbl="node0" presStyleIdx="0" presStyleCnt="5">
        <dgm:presLayoutVars>
          <dgm:chPref val="3"/>
        </dgm:presLayoutVars>
      </dgm:prSet>
      <dgm:spPr/>
    </dgm:pt>
    <dgm:pt modelId="{AEB39B1B-FBE5-4C92-936A-A8F36ECDE078}" type="pres">
      <dgm:prSet presAssocID="{C1E9B524-85C0-45E0-913E-15E66B19FF85}" presName="rootConnector1" presStyleLbl="node1" presStyleIdx="0" presStyleCnt="0"/>
      <dgm:spPr/>
    </dgm:pt>
    <dgm:pt modelId="{694490B7-6F1B-4A7F-8A49-07F432F5439C}" type="pres">
      <dgm:prSet presAssocID="{C1E9B524-85C0-45E0-913E-15E66B19FF85}" presName="hierChild2" presStyleCnt="0"/>
      <dgm:spPr/>
    </dgm:pt>
    <dgm:pt modelId="{7125CF73-17C6-458B-902E-C7B56B158A21}" type="pres">
      <dgm:prSet presAssocID="{C1E9B524-85C0-45E0-913E-15E66B19FF85}" presName="hierChild3" presStyleCnt="0"/>
      <dgm:spPr/>
    </dgm:pt>
    <dgm:pt modelId="{80F0BC19-D884-47A8-A65A-8D3E87DBB570}" type="pres">
      <dgm:prSet presAssocID="{781335EE-9188-4479-BEA9-58775C4747C6}" presName="hierRoot1" presStyleCnt="0">
        <dgm:presLayoutVars>
          <dgm:hierBranch val="init"/>
        </dgm:presLayoutVars>
      </dgm:prSet>
      <dgm:spPr/>
    </dgm:pt>
    <dgm:pt modelId="{D8FE245C-CF63-45E6-94F7-2E61BC21C88D}" type="pres">
      <dgm:prSet presAssocID="{781335EE-9188-4479-BEA9-58775C4747C6}" presName="rootComposite1" presStyleCnt="0"/>
      <dgm:spPr/>
    </dgm:pt>
    <dgm:pt modelId="{2861506D-9B2B-451E-A6AB-411EC21B437D}" type="pres">
      <dgm:prSet presAssocID="{781335EE-9188-4479-BEA9-58775C4747C6}" presName="rootText1" presStyleLbl="node0" presStyleIdx="1" presStyleCnt="5">
        <dgm:presLayoutVars>
          <dgm:chPref val="3"/>
        </dgm:presLayoutVars>
      </dgm:prSet>
      <dgm:spPr/>
    </dgm:pt>
    <dgm:pt modelId="{81A17A94-0926-4A53-9E44-84B86CBA0EBE}" type="pres">
      <dgm:prSet presAssocID="{781335EE-9188-4479-BEA9-58775C4747C6}" presName="rootConnector1" presStyleLbl="node1" presStyleIdx="0" presStyleCnt="0"/>
      <dgm:spPr/>
    </dgm:pt>
    <dgm:pt modelId="{FDC425CE-19F9-47F8-BE4A-D5443005DAE3}" type="pres">
      <dgm:prSet presAssocID="{781335EE-9188-4479-BEA9-58775C4747C6}" presName="hierChild2" presStyleCnt="0"/>
      <dgm:spPr/>
    </dgm:pt>
    <dgm:pt modelId="{6AFC2F9D-4D81-4068-B1D2-A2D4F47526A6}" type="pres">
      <dgm:prSet presAssocID="{781335EE-9188-4479-BEA9-58775C4747C6}" presName="hierChild3" presStyleCnt="0"/>
      <dgm:spPr/>
    </dgm:pt>
    <dgm:pt modelId="{1164418F-8671-4F85-975F-8E0C83041F48}" type="pres">
      <dgm:prSet presAssocID="{00EE302B-A6BD-4C2D-8F2F-362C2C3B4223}" presName="hierRoot1" presStyleCnt="0">
        <dgm:presLayoutVars>
          <dgm:hierBranch val="init"/>
        </dgm:presLayoutVars>
      </dgm:prSet>
      <dgm:spPr/>
    </dgm:pt>
    <dgm:pt modelId="{9F774E36-EDCA-4389-81C0-459B0C0C4636}" type="pres">
      <dgm:prSet presAssocID="{00EE302B-A6BD-4C2D-8F2F-362C2C3B4223}" presName="rootComposite1" presStyleCnt="0"/>
      <dgm:spPr/>
    </dgm:pt>
    <dgm:pt modelId="{B1D25B9B-31A8-4D32-BB05-134064E9C354}" type="pres">
      <dgm:prSet presAssocID="{00EE302B-A6BD-4C2D-8F2F-362C2C3B4223}" presName="rootText1" presStyleLbl="node0" presStyleIdx="2" presStyleCnt="5">
        <dgm:presLayoutVars>
          <dgm:chPref val="3"/>
        </dgm:presLayoutVars>
      </dgm:prSet>
      <dgm:spPr/>
    </dgm:pt>
    <dgm:pt modelId="{B2917963-5931-4B2D-97F1-0AEE89C94F38}" type="pres">
      <dgm:prSet presAssocID="{00EE302B-A6BD-4C2D-8F2F-362C2C3B4223}" presName="rootConnector1" presStyleLbl="node1" presStyleIdx="0" presStyleCnt="0"/>
      <dgm:spPr/>
    </dgm:pt>
    <dgm:pt modelId="{569E6B59-7936-47B4-A772-5C4D0C8283C6}" type="pres">
      <dgm:prSet presAssocID="{00EE302B-A6BD-4C2D-8F2F-362C2C3B4223}" presName="hierChild2" presStyleCnt="0"/>
      <dgm:spPr/>
    </dgm:pt>
    <dgm:pt modelId="{B19D4344-93BA-4BDA-B2A4-5D882C4FBF2A}" type="pres">
      <dgm:prSet presAssocID="{71BA68EF-5EE7-4105-8C9A-BF60B6CB4EF3}" presName="Name64" presStyleLbl="parChTrans1D2" presStyleIdx="0" presStyleCnt="2"/>
      <dgm:spPr/>
    </dgm:pt>
    <dgm:pt modelId="{345A139E-8286-4DA3-840E-ED6D80307CFD}" type="pres">
      <dgm:prSet presAssocID="{B8A4CA48-6F76-43A2-AA22-E8C0F4D5B1A0}" presName="hierRoot2" presStyleCnt="0">
        <dgm:presLayoutVars>
          <dgm:hierBranch val="init"/>
        </dgm:presLayoutVars>
      </dgm:prSet>
      <dgm:spPr/>
    </dgm:pt>
    <dgm:pt modelId="{B55FFB8A-EF1C-45C8-877E-A83E39680D8F}" type="pres">
      <dgm:prSet presAssocID="{B8A4CA48-6F76-43A2-AA22-E8C0F4D5B1A0}" presName="rootComposite" presStyleCnt="0"/>
      <dgm:spPr/>
    </dgm:pt>
    <dgm:pt modelId="{CD0D64B2-FAC9-449A-A843-A8E20BD10408}" type="pres">
      <dgm:prSet presAssocID="{B8A4CA48-6F76-43A2-AA22-E8C0F4D5B1A0}" presName="rootText" presStyleLbl="node2" presStyleIdx="0" presStyleCnt="2">
        <dgm:presLayoutVars>
          <dgm:chPref val="3"/>
        </dgm:presLayoutVars>
      </dgm:prSet>
      <dgm:spPr/>
    </dgm:pt>
    <dgm:pt modelId="{FB434D36-E78E-4983-AB59-9E1046FD7C1B}" type="pres">
      <dgm:prSet presAssocID="{B8A4CA48-6F76-43A2-AA22-E8C0F4D5B1A0}" presName="rootConnector" presStyleLbl="node2" presStyleIdx="0" presStyleCnt="2"/>
      <dgm:spPr/>
    </dgm:pt>
    <dgm:pt modelId="{2DE5E62F-BD86-47A1-8CAA-BB3A68FE60D3}" type="pres">
      <dgm:prSet presAssocID="{B8A4CA48-6F76-43A2-AA22-E8C0F4D5B1A0}" presName="hierChild4" presStyleCnt="0"/>
      <dgm:spPr/>
    </dgm:pt>
    <dgm:pt modelId="{D239E75D-5C3E-4F67-9E54-725E2D2F1DEB}" type="pres">
      <dgm:prSet presAssocID="{B8A4CA48-6F76-43A2-AA22-E8C0F4D5B1A0}" presName="hierChild5" presStyleCnt="0"/>
      <dgm:spPr/>
    </dgm:pt>
    <dgm:pt modelId="{05A502AB-89B2-4BAC-A1E7-1CBC726587CA}" type="pres">
      <dgm:prSet presAssocID="{86254E6E-4FCF-438C-9040-1E80179E0F6C}" presName="Name64" presStyleLbl="parChTrans1D2" presStyleIdx="1" presStyleCnt="2"/>
      <dgm:spPr/>
    </dgm:pt>
    <dgm:pt modelId="{BBCD01FE-9EE1-405E-8BEE-FF5FCC34B3DB}" type="pres">
      <dgm:prSet presAssocID="{B1F5B97B-F2E7-43C2-B2EF-5D028B9F4965}" presName="hierRoot2" presStyleCnt="0">
        <dgm:presLayoutVars>
          <dgm:hierBranch val="init"/>
        </dgm:presLayoutVars>
      </dgm:prSet>
      <dgm:spPr/>
    </dgm:pt>
    <dgm:pt modelId="{8C4A060D-2BFB-4296-BEE0-1CA826132098}" type="pres">
      <dgm:prSet presAssocID="{B1F5B97B-F2E7-43C2-B2EF-5D028B9F4965}" presName="rootComposite" presStyleCnt="0"/>
      <dgm:spPr/>
    </dgm:pt>
    <dgm:pt modelId="{D542BFA5-02D7-4D7A-ADF7-B38407FB8E9D}" type="pres">
      <dgm:prSet presAssocID="{B1F5B97B-F2E7-43C2-B2EF-5D028B9F4965}" presName="rootText" presStyleLbl="node2" presStyleIdx="1" presStyleCnt="2">
        <dgm:presLayoutVars>
          <dgm:chPref val="3"/>
        </dgm:presLayoutVars>
      </dgm:prSet>
      <dgm:spPr/>
    </dgm:pt>
    <dgm:pt modelId="{BD0059A2-1CE7-4653-B074-9FAB54F288E2}" type="pres">
      <dgm:prSet presAssocID="{B1F5B97B-F2E7-43C2-B2EF-5D028B9F4965}" presName="rootConnector" presStyleLbl="node2" presStyleIdx="1" presStyleCnt="2"/>
      <dgm:spPr/>
    </dgm:pt>
    <dgm:pt modelId="{79B9ACFB-46B1-40B9-A11C-01673196F5BF}" type="pres">
      <dgm:prSet presAssocID="{B1F5B97B-F2E7-43C2-B2EF-5D028B9F4965}" presName="hierChild4" presStyleCnt="0"/>
      <dgm:spPr/>
    </dgm:pt>
    <dgm:pt modelId="{B6FF2EBD-514D-401F-A24C-240DEDEE23DE}" type="pres">
      <dgm:prSet presAssocID="{B1F5B97B-F2E7-43C2-B2EF-5D028B9F4965}" presName="hierChild5" presStyleCnt="0"/>
      <dgm:spPr/>
    </dgm:pt>
    <dgm:pt modelId="{64C69D83-396D-4E36-839B-9D45766BD552}" type="pres">
      <dgm:prSet presAssocID="{00EE302B-A6BD-4C2D-8F2F-362C2C3B4223}" presName="hierChild3" presStyleCnt="0"/>
      <dgm:spPr/>
    </dgm:pt>
    <dgm:pt modelId="{5A387A60-709C-4427-8200-CBBA69E66062}" type="pres">
      <dgm:prSet presAssocID="{4FF6A300-89FC-42CB-B838-00F30BC74A46}" presName="hierRoot1" presStyleCnt="0">
        <dgm:presLayoutVars>
          <dgm:hierBranch val="init"/>
        </dgm:presLayoutVars>
      </dgm:prSet>
      <dgm:spPr/>
    </dgm:pt>
    <dgm:pt modelId="{62639A29-A03E-4260-A6D2-E065D6E2CAEF}" type="pres">
      <dgm:prSet presAssocID="{4FF6A300-89FC-42CB-B838-00F30BC74A46}" presName="rootComposite1" presStyleCnt="0"/>
      <dgm:spPr/>
    </dgm:pt>
    <dgm:pt modelId="{6C040B93-0D4A-4B3D-B179-420E16B5ACE9}" type="pres">
      <dgm:prSet presAssocID="{4FF6A300-89FC-42CB-B838-00F30BC74A46}" presName="rootText1" presStyleLbl="node0" presStyleIdx="3" presStyleCnt="5">
        <dgm:presLayoutVars>
          <dgm:chPref val="3"/>
        </dgm:presLayoutVars>
      </dgm:prSet>
      <dgm:spPr/>
    </dgm:pt>
    <dgm:pt modelId="{D9102E33-92F8-4A44-BE7B-50484C4CC467}" type="pres">
      <dgm:prSet presAssocID="{4FF6A300-89FC-42CB-B838-00F30BC74A46}" presName="rootConnector1" presStyleLbl="node1" presStyleIdx="0" presStyleCnt="0"/>
      <dgm:spPr/>
    </dgm:pt>
    <dgm:pt modelId="{5F65C796-7F32-4C2E-ABBF-706D3F177A8D}" type="pres">
      <dgm:prSet presAssocID="{4FF6A300-89FC-42CB-B838-00F30BC74A46}" presName="hierChild2" presStyleCnt="0"/>
      <dgm:spPr/>
    </dgm:pt>
    <dgm:pt modelId="{537205F5-916D-47E3-8587-6B78A61983EA}" type="pres">
      <dgm:prSet presAssocID="{4FF6A300-89FC-42CB-B838-00F30BC74A46}" presName="hierChild3" presStyleCnt="0"/>
      <dgm:spPr/>
    </dgm:pt>
    <dgm:pt modelId="{8AB43399-5DB9-48E9-8DC2-720D7221154F}" type="pres">
      <dgm:prSet presAssocID="{3C6A6800-7ADF-4652-A03E-30A09D98FD05}" presName="hierRoot1" presStyleCnt="0">
        <dgm:presLayoutVars>
          <dgm:hierBranch val="init"/>
        </dgm:presLayoutVars>
      </dgm:prSet>
      <dgm:spPr/>
    </dgm:pt>
    <dgm:pt modelId="{A0C2F36F-9951-49C5-AC93-FB33FBEBC961}" type="pres">
      <dgm:prSet presAssocID="{3C6A6800-7ADF-4652-A03E-30A09D98FD05}" presName="rootComposite1" presStyleCnt="0"/>
      <dgm:spPr/>
    </dgm:pt>
    <dgm:pt modelId="{2C48863D-A44E-42C5-A48E-5FB992BC2C51}" type="pres">
      <dgm:prSet presAssocID="{3C6A6800-7ADF-4652-A03E-30A09D98FD05}" presName="rootText1" presStyleLbl="node0" presStyleIdx="4" presStyleCnt="5">
        <dgm:presLayoutVars>
          <dgm:chPref val="3"/>
        </dgm:presLayoutVars>
      </dgm:prSet>
      <dgm:spPr/>
    </dgm:pt>
    <dgm:pt modelId="{1132728D-4DC4-455A-BC3B-243415D28CAD}" type="pres">
      <dgm:prSet presAssocID="{3C6A6800-7ADF-4652-A03E-30A09D98FD05}" presName="rootConnector1" presStyleLbl="node1" presStyleIdx="0" presStyleCnt="0"/>
      <dgm:spPr/>
    </dgm:pt>
    <dgm:pt modelId="{B616261F-C0EF-4DB7-B63B-CED6C48BCACB}" type="pres">
      <dgm:prSet presAssocID="{3C6A6800-7ADF-4652-A03E-30A09D98FD05}" presName="hierChild2" presStyleCnt="0"/>
      <dgm:spPr/>
    </dgm:pt>
    <dgm:pt modelId="{0BCBC8C0-D73B-414A-BB38-E5984B2FA356}" type="pres">
      <dgm:prSet presAssocID="{3C6A6800-7ADF-4652-A03E-30A09D98FD05}" presName="hierChild3" presStyleCnt="0"/>
      <dgm:spPr/>
    </dgm:pt>
  </dgm:ptLst>
  <dgm:cxnLst>
    <dgm:cxn modelId="{C331F801-C5A5-455D-BCC9-5813551A8256}" srcId="{00EE302B-A6BD-4C2D-8F2F-362C2C3B4223}" destId="{B8A4CA48-6F76-43A2-AA22-E8C0F4D5B1A0}" srcOrd="0" destOrd="0" parTransId="{71BA68EF-5EE7-4105-8C9A-BF60B6CB4EF3}" sibTransId="{303AB342-5121-4D96-917E-F9ED16FF9251}"/>
    <dgm:cxn modelId="{2EB5E211-449A-4AF2-B074-2AA775F14C9F}" type="presOf" srcId="{71BA68EF-5EE7-4105-8C9A-BF60B6CB4EF3}" destId="{B19D4344-93BA-4BDA-B2A4-5D882C4FBF2A}" srcOrd="0" destOrd="0" presId="urn:microsoft.com/office/officeart/2009/3/layout/HorizontalOrganizationChart"/>
    <dgm:cxn modelId="{56A2A21B-201E-4133-BE36-2DBD44B3DCAF}" type="presOf" srcId="{C1E9B524-85C0-45E0-913E-15E66B19FF85}" destId="{EB4A40BC-1329-4F36-93FA-2680FE48A267}" srcOrd="0" destOrd="0" presId="urn:microsoft.com/office/officeart/2009/3/layout/HorizontalOrganizationChart"/>
    <dgm:cxn modelId="{C1FC7923-6A77-488B-BCBB-809D1CBD6D43}" type="presOf" srcId="{B8A4CA48-6F76-43A2-AA22-E8C0F4D5B1A0}" destId="{FB434D36-E78E-4983-AB59-9E1046FD7C1B}" srcOrd="1" destOrd="0" presId="urn:microsoft.com/office/officeart/2009/3/layout/HorizontalOrganizationChart"/>
    <dgm:cxn modelId="{7C3B0D24-0282-4EB6-901E-5567F9FF7D7C}" type="presOf" srcId="{00EE302B-A6BD-4C2D-8F2F-362C2C3B4223}" destId="{B2917963-5931-4B2D-97F1-0AEE89C94F38}" srcOrd="1" destOrd="0" presId="urn:microsoft.com/office/officeart/2009/3/layout/HorizontalOrganizationChart"/>
    <dgm:cxn modelId="{1CA6DA24-36B6-46BC-B3A7-9CDCF627B6B7}" type="presOf" srcId="{86254E6E-4FCF-438C-9040-1E80179E0F6C}" destId="{05A502AB-89B2-4BAC-A1E7-1CBC726587CA}" srcOrd="0" destOrd="0" presId="urn:microsoft.com/office/officeart/2009/3/layout/HorizontalOrganizationChart"/>
    <dgm:cxn modelId="{40AAD62E-95A9-42A8-B8B2-B6169FAC226C}" srcId="{F81BF76C-CF4F-492F-A192-F86970C632F6}" destId="{C1E9B524-85C0-45E0-913E-15E66B19FF85}" srcOrd="0" destOrd="0" parTransId="{64A4F6D1-6472-40E9-8552-F1DAF396AC98}" sibTransId="{E2E59B28-D4E7-4692-B392-B7C88D41F93E}"/>
    <dgm:cxn modelId="{62310A30-6732-4EB1-B030-CA9416DA6BB6}" srcId="{F81BF76C-CF4F-492F-A192-F86970C632F6}" destId="{4FF6A300-89FC-42CB-B838-00F30BC74A46}" srcOrd="3" destOrd="0" parTransId="{AA878027-DBB5-488B-A44C-BECFDEDB0EF4}" sibTransId="{D7B749E3-1AE6-4600-9F65-ADAE76868E68}"/>
    <dgm:cxn modelId="{31ECCD36-39FF-4DC7-82A8-CB5C0DC8121C}" type="presOf" srcId="{B1F5B97B-F2E7-43C2-B2EF-5D028B9F4965}" destId="{D542BFA5-02D7-4D7A-ADF7-B38407FB8E9D}" srcOrd="0" destOrd="0" presId="urn:microsoft.com/office/officeart/2009/3/layout/HorizontalOrganizationChart"/>
    <dgm:cxn modelId="{C7CAD53E-BA62-4944-8B0B-96E168C3642C}" type="presOf" srcId="{B1F5B97B-F2E7-43C2-B2EF-5D028B9F4965}" destId="{BD0059A2-1CE7-4653-B074-9FAB54F288E2}" srcOrd="1" destOrd="0" presId="urn:microsoft.com/office/officeart/2009/3/layout/HorizontalOrganizationChart"/>
    <dgm:cxn modelId="{8A180C61-E9FF-4F8A-81A6-221919E1E9BA}" type="presOf" srcId="{3C6A6800-7ADF-4652-A03E-30A09D98FD05}" destId="{2C48863D-A44E-42C5-A48E-5FB992BC2C51}" srcOrd="0" destOrd="0" presId="urn:microsoft.com/office/officeart/2009/3/layout/HorizontalOrganizationChart"/>
    <dgm:cxn modelId="{DC25A463-0CE0-4DEF-8C4D-C6053157FC00}" type="presOf" srcId="{4FF6A300-89FC-42CB-B838-00F30BC74A46}" destId="{6C040B93-0D4A-4B3D-B179-420E16B5ACE9}" srcOrd="0" destOrd="0" presId="urn:microsoft.com/office/officeart/2009/3/layout/HorizontalOrganizationChart"/>
    <dgm:cxn modelId="{E89F4866-2C7D-4CC7-9D40-618F34738F6F}" srcId="{F81BF76C-CF4F-492F-A192-F86970C632F6}" destId="{3C6A6800-7ADF-4652-A03E-30A09D98FD05}" srcOrd="4" destOrd="0" parTransId="{DDBED6DE-6B00-49E6-86A2-6CAE3945EEF7}" sibTransId="{71F0CD72-016F-46C9-B794-CE8C7B158446}"/>
    <dgm:cxn modelId="{9B709F5A-30D7-4DB6-8690-42DD56C26992}" type="presOf" srcId="{3C6A6800-7ADF-4652-A03E-30A09D98FD05}" destId="{1132728D-4DC4-455A-BC3B-243415D28CAD}" srcOrd="1" destOrd="0" presId="urn:microsoft.com/office/officeart/2009/3/layout/HorizontalOrganizationChart"/>
    <dgm:cxn modelId="{0DBAB47D-3CB0-48D5-B643-23EBEB8FAB2A}" type="presOf" srcId="{4FF6A300-89FC-42CB-B838-00F30BC74A46}" destId="{D9102E33-92F8-4A44-BE7B-50484C4CC467}" srcOrd="1" destOrd="0" presId="urn:microsoft.com/office/officeart/2009/3/layout/HorizontalOrganizationChart"/>
    <dgm:cxn modelId="{1B5F909E-2B6C-4976-818D-16C573224718}" srcId="{F81BF76C-CF4F-492F-A192-F86970C632F6}" destId="{781335EE-9188-4479-BEA9-58775C4747C6}" srcOrd="1" destOrd="0" parTransId="{A7684255-F201-4DA3-A2FB-1AAC115667B5}" sibTransId="{36DA7364-5C89-48EA-BF8B-44725EA15EA4}"/>
    <dgm:cxn modelId="{98A5BBA3-9786-43B7-9F01-DF06C3C3BFF3}" srcId="{F81BF76C-CF4F-492F-A192-F86970C632F6}" destId="{00EE302B-A6BD-4C2D-8F2F-362C2C3B4223}" srcOrd="2" destOrd="0" parTransId="{3296B69E-5D30-418D-8610-8B89728FA8C1}" sibTransId="{247FB97B-02E8-42F0-8CF1-A5F819AE86FE}"/>
    <dgm:cxn modelId="{CFB837A6-01FE-42C2-AEED-074303F6DA40}" type="presOf" srcId="{781335EE-9188-4479-BEA9-58775C4747C6}" destId="{81A17A94-0926-4A53-9E44-84B86CBA0EBE}" srcOrd="1" destOrd="0" presId="urn:microsoft.com/office/officeart/2009/3/layout/HorizontalOrganizationChart"/>
    <dgm:cxn modelId="{7A057CAE-59D8-44D4-A924-FC0087320F38}" type="presOf" srcId="{C1E9B524-85C0-45E0-913E-15E66B19FF85}" destId="{AEB39B1B-FBE5-4C92-936A-A8F36ECDE078}" srcOrd="1" destOrd="0" presId="urn:microsoft.com/office/officeart/2009/3/layout/HorizontalOrganizationChart"/>
    <dgm:cxn modelId="{227A11C9-A569-4525-B018-86F9CEFFB597}" type="presOf" srcId="{F81BF76C-CF4F-492F-A192-F86970C632F6}" destId="{07C5D6C5-61B9-426B-A0CF-E0ED2A1BC1B9}" srcOrd="0" destOrd="0" presId="urn:microsoft.com/office/officeart/2009/3/layout/HorizontalOrganizationChart"/>
    <dgm:cxn modelId="{72F42AC9-B016-4A80-B18E-C1702CF4188E}" type="presOf" srcId="{781335EE-9188-4479-BEA9-58775C4747C6}" destId="{2861506D-9B2B-451E-A6AB-411EC21B437D}" srcOrd="0" destOrd="0" presId="urn:microsoft.com/office/officeart/2009/3/layout/HorizontalOrganizationChart"/>
    <dgm:cxn modelId="{C5953CE6-BA21-4DBD-9BE0-BE5384E68834}" srcId="{00EE302B-A6BD-4C2D-8F2F-362C2C3B4223}" destId="{B1F5B97B-F2E7-43C2-B2EF-5D028B9F4965}" srcOrd="1" destOrd="0" parTransId="{86254E6E-4FCF-438C-9040-1E80179E0F6C}" sibTransId="{704E2B7E-93D4-4C14-B635-7BF0BCDA23B3}"/>
    <dgm:cxn modelId="{CDDD77E8-7054-44C9-B7E9-89D3A98D0E6D}" type="presOf" srcId="{00EE302B-A6BD-4C2D-8F2F-362C2C3B4223}" destId="{B1D25B9B-31A8-4D32-BB05-134064E9C354}" srcOrd="0" destOrd="0" presId="urn:microsoft.com/office/officeart/2009/3/layout/HorizontalOrganizationChart"/>
    <dgm:cxn modelId="{E23E27F9-02AA-48C9-A26E-51E2AA14F682}" type="presOf" srcId="{B8A4CA48-6F76-43A2-AA22-E8C0F4D5B1A0}" destId="{CD0D64B2-FAC9-449A-A843-A8E20BD10408}" srcOrd="0" destOrd="0" presId="urn:microsoft.com/office/officeart/2009/3/layout/HorizontalOrganizationChart"/>
    <dgm:cxn modelId="{230C652C-F1C4-44E3-899F-1F08B996CFB9}" type="presParOf" srcId="{07C5D6C5-61B9-426B-A0CF-E0ED2A1BC1B9}" destId="{C78A7009-1B36-472B-B8E5-5B3DA4B75B1D}" srcOrd="0" destOrd="0" presId="urn:microsoft.com/office/officeart/2009/3/layout/HorizontalOrganizationChart"/>
    <dgm:cxn modelId="{7006FA4B-469B-44D3-ADE9-7E99317F9D35}" type="presParOf" srcId="{C78A7009-1B36-472B-B8E5-5B3DA4B75B1D}" destId="{48730A10-654B-4C78-97F2-73E558309236}" srcOrd="0" destOrd="0" presId="urn:microsoft.com/office/officeart/2009/3/layout/HorizontalOrganizationChart"/>
    <dgm:cxn modelId="{A2D33BE9-581F-47F6-BA11-4D50B1233BEA}" type="presParOf" srcId="{48730A10-654B-4C78-97F2-73E558309236}" destId="{EB4A40BC-1329-4F36-93FA-2680FE48A267}" srcOrd="0" destOrd="0" presId="urn:microsoft.com/office/officeart/2009/3/layout/HorizontalOrganizationChart"/>
    <dgm:cxn modelId="{842E1035-52B1-4ABC-9246-0550FB684F72}" type="presParOf" srcId="{48730A10-654B-4C78-97F2-73E558309236}" destId="{AEB39B1B-FBE5-4C92-936A-A8F36ECDE078}" srcOrd="1" destOrd="0" presId="urn:microsoft.com/office/officeart/2009/3/layout/HorizontalOrganizationChart"/>
    <dgm:cxn modelId="{57A326F6-A279-4BCC-ADE1-CCCB166D51D1}" type="presParOf" srcId="{C78A7009-1B36-472B-B8E5-5B3DA4B75B1D}" destId="{694490B7-6F1B-4A7F-8A49-07F432F5439C}" srcOrd="1" destOrd="0" presId="urn:microsoft.com/office/officeart/2009/3/layout/HorizontalOrganizationChart"/>
    <dgm:cxn modelId="{002481EA-3DA4-432D-AE9E-9C644D61F0C4}" type="presParOf" srcId="{C78A7009-1B36-472B-B8E5-5B3DA4B75B1D}" destId="{7125CF73-17C6-458B-902E-C7B56B158A21}" srcOrd="2" destOrd="0" presId="urn:microsoft.com/office/officeart/2009/3/layout/HorizontalOrganizationChart"/>
    <dgm:cxn modelId="{5DE19E66-292D-4545-949A-7FF3F14684D9}" type="presParOf" srcId="{07C5D6C5-61B9-426B-A0CF-E0ED2A1BC1B9}" destId="{80F0BC19-D884-47A8-A65A-8D3E87DBB570}" srcOrd="1" destOrd="0" presId="urn:microsoft.com/office/officeart/2009/3/layout/HorizontalOrganizationChart"/>
    <dgm:cxn modelId="{D37FB9F8-77B4-4BFD-9B37-6ED3204BC8C8}" type="presParOf" srcId="{80F0BC19-D884-47A8-A65A-8D3E87DBB570}" destId="{D8FE245C-CF63-45E6-94F7-2E61BC21C88D}" srcOrd="0" destOrd="0" presId="urn:microsoft.com/office/officeart/2009/3/layout/HorizontalOrganizationChart"/>
    <dgm:cxn modelId="{744EBDDD-2165-46AB-B630-4576A2C2CA42}" type="presParOf" srcId="{D8FE245C-CF63-45E6-94F7-2E61BC21C88D}" destId="{2861506D-9B2B-451E-A6AB-411EC21B437D}" srcOrd="0" destOrd="0" presId="urn:microsoft.com/office/officeart/2009/3/layout/HorizontalOrganizationChart"/>
    <dgm:cxn modelId="{041FA8B8-257B-4110-9D0C-B21F34001657}" type="presParOf" srcId="{D8FE245C-CF63-45E6-94F7-2E61BC21C88D}" destId="{81A17A94-0926-4A53-9E44-84B86CBA0EBE}" srcOrd="1" destOrd="0" presId="urn:microsoft.com/office/officeart/2009/3/layout/HorizontalOrganizationChart"/>
    <dgm:cxn modelId="{D976063E-5730-4700-AE67-D534B0A3EFF7}" type="presParOf" srcId="{80F0BC19-D884-47A8-A65A-8D3E87DBB570}" destId="{FDC425CE-19F9-47F8-BE4A-D5443005DAE3}" srcOrd="1" destOrd="0" presId="urn:microsoft.com/office/officeart/2009/3/layout/HorizontalOrganizationChart"/>
    <dgm:cxn modelId="{74610805-9B0B-44BF-B1DB-1A3AABDA3230}" type="presParOf" srcId="{80F0BC19-D884-47A8-A65A-8D3E87DBB570}" destId="{6AFC2F9D-4D81-4068-B1D2-A2D4F47526A6}" srcOrd="2" destOrd="0" presId="urn:microsoft.com/office/officeart/2009/3/layout/HorizontalOrganizationChart"/>
    <dgm:cxn modelId="{285941B6-C14B-4810-B14E-BF507E05894A}" type="presParOf" srcId="{07C5D6C5-61B9-426B-A0CF-E0ED2A1BC1B9}" destId="{1164418F-8671-4F85-975F-8E0C83041F48}" srcOrd="2" destOrd="0" presId="urn:microsoft.com/office/officeart/2009/3/layout/HorizontalOrganizationChart"/>
    <dgm:cxn modelId="{D6637CDE-73D0-4B5E-B1CA-FE15DC119494}" type="presParOf" srcId="{1164418F-8671-4F85-975F-8E0C83041F48}" destId="{9F774E36-EDCA-4389-81C0-459B0C0C4636}" srcOrd="0" destOrd="0" presId="urn:microsoft.com/office/officeart/2009/3/layout/HorizontalOrganizationChart"/>
    <dgm:cxn modelId="{402CE410-AEE8-40BD-8126-724A9CFEA9AC}" type="presParOf" srcId="{9F774E36-EDCA-4389-81C0-459B0C0C4636}" destId="{B1D25B9B-31A8-4D32-BB05-134064E9C354}" srcOrd="0" destOrd="0" presId="urn:microsoft.com/office/officeart/2009/3/layout/HorizontalOrganizationChart"/>
    <dgm:cxn modelId="{7CEC77F6-3B39-4F37-9677-3637888DFAA1}" type="presParOf" srcId="{9F774E36-EDCA-4389-81C0-459B0C0C4636}" destId="{B2917963-5931-4B2D-97F1-0AEE89C94F38}" srcOrd="1" destOrd="0" presId="urn:microsoft.com/office/officeart/2009/3/layout/HorizontalOrganizationChart"/>
    <dgm:cxn modelId="{F4ADDCE5-205A-4A6F-94AD-6CCD46273278}" type="presParOf" srcId="{1164418F-8671-4F85-975F-8E0C83041F48}" destId="{569E6B59-7936-47B4-A772-5C4D0C8283C6}" srcOrd="1" destOrd="0" presId="urn:microsoft.com/office/officeart/2009/3/layout/HorizontalOrganizationChart"/>
    <dgm:cxn modelId="{3C4E9DE2-DDD4-4DE1-8FF9-29638C286013}" type="presParOf" srcId="{569E6B59-7936-47B4-A772-5C4D0C8283C6}" destId="{B19D4344-93BA-4BDA-B2A4-5D882C4FBF2A}" srcOrd="0" destOrd="0" presId="urn:microsoft.com/office/officeart/2009/3/layout/HorizontalOrganizationChart"/>
    <dgm:cxn modelId="{7B0ED9BA-D197-449E-991B-8EEFC194487E}" type="presParOf" srcId="{569E6B59-7936-47B4-A772-5C4D0C8283C6}" destId="{345A139E-8286-4DA3-840E-ED6D80307CFD}" srcOrd="1" destOrd="0" presId="urn:microsoft.com/office/officeart/2009/3/layout/HorizontalOrganizationChart"/>
    <dgm:cxn modelId="{8829528A-F7AA-4898-BC9C-60FF4B8FFE1F}" type="presParOf" srcId="{345A139E-8286-4DA3-840E-ED6D80307CFD}" destId="{B55FFB8A-EF1C-45C8-877E-A83E39680D8F}" srcOrd="0" destOrd="0" presId="urn:microsoft.com/office/officeart/2009/3/layout/HorizontalOrganizationChart"/>
    <dgm:cxn modelId="{12EA27A5-4395-4FC0-BF1A-823FFDE40453}" type="presParOf" srcId="{B55FFB8A-EF1C-45C8-877E-A83E39680D8F}" destId="{CD0D64B2-FAC9-449A-A843-A8E20BD10408}" srcOrd="0" destOrd="0" presId="urn:microsoft.com/office/officeart/2009/3/layout/HorizontalOrganizationChart"/>
    <dgm:cxn modelId="{F4FAF268-281D-42C2-BF6D-1546498B940B}" type="presParOf" srcId="{B55FFB8A-EF1C-45C8-877E-A83E39680D8F}" destId="{FB434D36-E78E-4983-AB59-9E1046FD7C1B}" srcOrd="1" destOrd="0" presId="urn:microsoft.com/office/officeart/2009/3/layout/HorizontalOrganizationChart"/>
    <dgm:cxn modelId="{1101C2F5-B371-4202-A7DC-71F8AA127EFF}" type="presParOf" srcId="{345A139E-8286-4DA3-840E-ED6D80307CFD}" destId="{2DE5E62F-BD86-47A1-8CAA-BB3A68FE60D3}" srcOrd="1" destOrd="0" presId="urn:microsoft.com/office/officeart/2009/3/layout/HorizontalOrganizationChart"/>
    <dgm:cxn modelId="{15DE76D4-D108-4EFB-B5C7-C5728E840390}" type="presParOf" srcId="{345A139E-8286-4DA3-840E-ED6D80307CFD}" destId="{D239E75D-5C3E-4F67-9E54-725E2D2F1DEB}" srcOrd="2" destOrd="0" presId="urn:microsoft.com/office/officeart/2009/3/layout/HorizontalOrganizationChart"/>
    <dgm:cxn modelId="{FD7927A5-7284-4BB2-AE6A-AE5E63A6B408}" type="presParOf" srcId="{569E6B59-7936-47B4-A772-5C4D0C8283C6}" destId="{05A502AB-89B2-4BAC-A1E7-1CBC726587CA}" srcOrd="2" destOrd="0" presId="urn:microsoft.com/office/officeart/2009/3/layout/HorizontalOrganizationChart"/>
    <dgm:cxn modelId="{8E6EBDFC-7121-4F0A-B9CE-E7BA6FA1FDE5}" type="presParOf" srcId="{569E6B59-7936-47B4-A772-5C4D0C8283C6}" destId="{BBCD01FE-9EE1-405E-8BEE-FF5FCC34B3DB}" srcOrd="3" destOrd="0" presId="urn:microsoft.com/office/officeart/2009/3/layout/HorizontalOrganizationChart"/>
    <dgm:cxn modelId="{F0DE3DA2-014A-4E45-9977-0F7059B4EFC9}" type="presParOf" srcId="{BBCD01FE-9EE1-405E-8BEE-FF5FCC34B3DB}" destId="{8C4A060D-2BFB-4296-BEE0-1CA826132098}" srcOrd="0" destOrd="0" presId="urn:microsoft.com/office/officeart/2009/3/layout/HorizontalOrganizationChart"/>
    <dgm:cxn modelId="{1B4A0DEB-646E-4F71-9E7F-105F4AD8C086}" type="presParOf" srcId="{8C4A060D-2BFB-4296-BEE0-1CA826132098}" destId="{D542BFA5-02D7-4D7A-ADF7-B38407FB8E9D}" srcOrd="0" destOrd="0" presId="urn:microsoft.com/office/officeart/2009/3/layout/HorizontalOrganizationChart"/>
    <dgm:cxn modelId="{971A51E5-B4FB-4D1F-99D4-59687B6B0693}" type="presParOf" srcId="{8C4A060D-2BFB-4296-BEE0-1CA826132098}" destId="{BD0059A2-1CE7-4653-B074-9FAB54F288E2}" srcOrd="1" destOrd="0" presId="urn:microsoft.com/office/officeart/2009/3/layout/HorizontalOrganizationChart"/>
    <dgm:cxn modelId="{8AB100FA-1E30-4F67-8719-46763407AFF5}" type="presParOf" srcId="{BBCD01FE-9EE1-405E-8BEE-FF5FCC34B3DB}" destId="{79B9ACFB-46B1-40B9-A11C-01673196F5BF}" srcOrd="1" destOrd="0" presId="urn:microsoft.com/office/officeart/2009/3/layout/HorizontalOrganizationChart"/>
    <dgm:cxn modelId="{79509701-4FBA-481A-AE20-EFFAEA87B9D3}" type="presParOf" srcId="{BBCD01FE-9EE1-405E-8BEE-FF5FCC34B3DB}" destId="{B6FF2EBD-514D-401F-A24C-240DEDEE23DE}" srcOrd="2" destOrd="0" presId="urn:microsoft.com/office/officeart/2009/3/layout/HorizontalOrganizationChart"/>
    <dgm:cxn modelId="{67B3347E-168F-428E-AED6-3A868A06FC1D}" type="presParOf" srcId="{1164418F-8671-4F85-975F-8E0C83041F48}" destId="{64C69D83-396D-4E36-839B-9D45766BD552}" srcOrd="2" destOrd="0" presId="urn:microsoft.com/office/officeart/2009/3/layout/HorizontalOrganizationChart"/>
    <dgm:cxn modelId="{29912912-EBC2-4BF3-B26B-0EBCA9C83508}" type="presParOf" srcId="{07C5D6C5-61B9-426B-A0CF-E0ED2A1BC1B9}" destId="{5A387A60-709C-4427-8200-CBBA69E66062}" srcOrd="3" destOrd="0" presId="urn:microsoft.com/office/officeart/2009/3/layout/HorizontalOrganizationChart"/>
    <dgm:cxn modelId="{67010DFA-A43B-42ED-8726-0215623FB5EE}" type="presParOf" srcId="{5A387A60-709C-4427-8200-CBBA69E66062}" destId="{62639A29-A03E-4260-A6D2-E065D6E2CAEF}" srcOrd="0" destOrd="0" presId="urn:microsoft.com/office/officeart/2009/3/layout/HorizontalOrganizationChart"/>
    <dgm:cxn modelId="{2C5EB58A-ABC0-4378-82A8-B9472F78F035}" type="presParOf" srcId="{62639A29-A03E-4260-A6D2-E065D6E2CAEF}" destId="{6C040B93-0D4A-4B3D-B179-420E16B5ACE9}" srcOrd="0" destOrd="0" presId="urn:microsoft.com/office/officeart/2009/3/layout/HorizontalOrganizationChart"/>
    <dgm:cxn modelId="{A943F0BF-6641-4B63-BC47-92CB0D133B14}" type="presParOf" srcId="{62639A29-A03E-4260-A6D2-E065D6E2CAEF}" destId="{D9102E33-92F8-4A44-BE7B-50484C4CC467}" srcOrd="1" destOrd="0" presId="urn:microsoft.com/office/officeart/2009/3/layout/HorizontalOrganizationChart"/>
    <dgm:cxn modelId="{9E2AAF4F-DCE1-4457-99CA-FC171EEA5A09}" type="presParOf" srcId="{5A387A60-709C-4427-8200-CBBA69E66062}" destId="{5F65C796-7F32-4C2E-ABBF-706D3F177A8D}" srcOrd="1" destOrd="0" presId="urn:microsoft.com/office/officeart/2009/3/layout/HorizontalOrganizationChart"/>
    <dgm:cxn modelId="{7CC7E7C7-D8ED-4D5E-9472-99F81F27AC39}" type="presParOf" srcId="{5A387A60-709C-4427-8200-CBBA69E66062}" destId="{537205F5-916D-47E3-8587-6B78A61983EA}" srcOrd="2" destOrd="0" presId="urn:microsoft.com/office/officeart/2009/3/layout/HorizontalOrganizationChart"/>
    <dgm:cxn modelId="{94955B29-A062-4332-8C5A-DE0E3FD654F6}" type="presParOf" srcId="{07C5D6C5-61B9-426B-A0CF-E0ED2A1BC1B9}" destId="{8AB43399-5DB9-48E9-8DC2-720D7221154F}" srcOrd="4" destOrd="0" presId="urn:microsoft.com/office/officeart/2009/3/layout/HorizontalOrganizationChart"/>
    <dgm:cxn modelId="{FC5EF08A-CB84-43F9-AD42-44EBB95A2A15}" type="presParOf" srcId="{8AB43399-5DB9-48E9-8DC2-720D7221154F}" destId="{A0C2F36F-9951-49C5-AC93-FB33FBEBC961}" srcOrd="0" destOrd="0" presId="urn:microsoft.com/office/officeart/2009/3/layout/HorizontalOrganizationChart"/>
    <dgm:cxn modelId="{D6047FD1-CA5D-4669-9BF3-129B77A2920D}" type="presParOf" srcId="{A0C2F36F-9951-49C5-AC93-FB33FBEBC961}" destId="{2C48863D-A44E-42C5-A48E-5FB992BC2C51}" srcOrd="0" destOrd="0" presId="urn:microsoft.com/office/officeart/2009/3/layout/HorizontalOrganizationChart"/>
    <dgm:cxn modelId="{D22D9746-D69F-48D5-9975-320DBA92768F}" type="presParOf" srcId="{A0C2F36F-9951-49C5-AC93-FB33FBEBC961}" destId="{1132728D-4DC4-455A-BC3B-243415D28CAD}" srcOrd="1" destOrd="0" presId="urn:microsoft.com/office/officeart/2009/3/layout/HorizontalOrganizationChart"/>
    <dgm:cxn modelId="{111700C5-6720-4155-97C6-58975034FEDB}" type="presParOf" srcId="{8AB43399-5DB9-48E9-8DC2-720D7221154F}" destId="{B616261F-C0EF-4DB7-B63B-CED6C48BCACB}" srcOrd="1" destOrd="0" presId="urn:microsoft.com/office/officeart/2009/3/layout/HorizontalOrganizationChart"/>
    <dgm:cxn modelId="{D895F9EC-7E7F-4978-BE45-8B01C3272638}" type="presParOf" srcId="{8AB43399-5DB9-48E9-8DC2-720D7221154F}" destId="{0BCBC8C0-D73B-414A-BB38-E5984B2FA35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D6E039-83EF-4435-A1A4-19C7B58D79AA}"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7C01AE58-7D18-457F-8F96-48C2DE5B0860}">
      <dgm:prSet/>
      <dgm:spPr/>
      <dgm:t>
        <a:bodyPr/>
        <a:lstStyle/>
        <a:p>
          <a:r>
            <a:rPr lang="en-US"/>
            <a:t>CHIP  - Computer Human Integrated Program </a:t>
          </a:r>
        </a:p>
      </dgm:t>
    </dgm:pt>
    <dgm:pt modelId="{B17A1BA1-E93A-4603-BAFA-FAA3AE2802B0}" type="parTrans" cxnId="{899AAB1F-F87A-404A-9094-F696C151BAF2}">
      <dgm:prSet/>
      <dgm:spPr/>
      <dgm:t>
        <a:bodyPr/>
        <a:lstStyle/>
        <a:p>
          <a:endParaRPr lang="en-US"/>
        </a:p>
      </dgm:t>
    </dgm:pt>
    <dgm:pt modelId="{29401CED-9C42-41B9-B38B-8110447E63E1}" type="sibTrans" cxnId="{899AAB1F-F87A-404A-9094-F696C151BAF2}">
      <dgm:prSet/>
      <dgm:spPr/>
      <dgm:t>
        <a:bodyPr/>
        <a:lstStyle/>
        <a:p>
          <a:endParaRPr lang="en-US"/>
        </a:p>
      </dgm:t>
    </dgm:pt>
    <dgm:pt modelId="{CC5B7F44-37D1-4099-A4B8-C7EDEF042808}">
      <dgm:prSet/>
      <dgm:spPr/>
      <dgm:t>
        <a:bodyPr/>
        <a:lstStyle/>
        <a:p>
          <a:r>
            <a:rPr lang="en-US"/>
            <a:t>– not yet but could be now  NOW available*</a:t>
          </a:r>
        </a:p>
      </dgm:t>
    </dgm:pt>
    <dgm:pt modelId="{0BF8949C-9DC6-441C-8A75-EACCB6B434C3}" type="parTrans" cxnId="{916B7A72-2AD8-4C3E-B948-FDF9C9BC1F79}">
      <dgm:prSet/>
      <dgm:spPr/>
      <dgm:t>
        <a:bodyPr/>
        <a:lstStyle/>
        <a:p>
          <a:endParaRPr lang="en-US"/>
        </a:p>
      </dgm:t>
    </dgm:pt>
    <dgm:pt modelId="{6B97C2B0-1911-439A-8962-45B2F124B57E}" type="sibTrans" cxnId="{916B7A72-2AD8-4C3E-B948-FDF9C9BC1F79}">
      <dgm:prSet/>
      <dgm:spPr/>
      <dgm:t>
        <a:bodyPr/>
        <a:lstStyle/>
        <a:p>
          <a:endParaRPr lang="en-US"/>
        </a:p>
      </dgm:t>
    </dgm:pt>
    <dgm:pt modelId="{809A7E52-D7F3-45CE-861F-DAFA49B64979}">
      <dgm:prSet/>
      <dgm:spPr/>
      <dgm:t>
        <a:bodyPr/>
        <a:lstStyle/>
        <a:p>
          <a:r>
            <a:rPr lang="en-US"/>
            <a:t>Fund of information and retrieval ( world web of knowledge)</a:t>
          </a:r>
        </a:p>
      </dgm:t>
    </dgm:pt>
    <dgm:pt modelId="{8E407DAA-BFD0-40B4-A7C4-28252DED6609}" type="parTrans" cxnId="{DEECB90C-5853-408A-81DE-E0C4211C372D}">
      <dgm:prSet/>
      <dgm:spPr/>
      <dgm:t>
        <a:bodyPr/>
        <a:lstStyle/>
        <a:p>
          <a:endParaRPr lang="en-US"/>
        </a:p>
      </dgm:t>
    </dgm:pt>
    <dgm:pt modelId="{B8AA18F8-DEB1-4E82-8D17-B4C0C8E3640E}" type="sibTrans" cxnId="{DEECB90C-5853-408A-81DE-E0C4211C372D}">
      <dgm:prSet/>
      <dgm:spPr/>
      <dgm:t>
        <a:bodyPr/>
        <a:lstStyle/>
        <a:p>
          <a:endParaRPr lang="en-US"/>
        </a:p>
      </dgm:t>
    </dgm:pt>
    <dgm:pt modelId="{D673709B-C448-4305-8A74-FC58D180B83D}">
      <dgm:prSet/>
      <dgm:spPr/>
      <dgm:t>
        <a:bodyPr/>
        <a:lstStyle/>
        <a:p>
          <a:r>
            <a:rPr lang="en-US"/>
            <a:t>Conversational and with excellent writing skills</a:t>
          </a:r>
        </a:p>
      </dgm:t>
    </dgm:pt>
    <dgm:pt modelId="{DA69586E-DF62-45B3-9DA2-9FE710C12004}" type="parTrans" cxnId="{EEB05CCA-0868-4D04-B3C4-3C2BA04E3D05}">
      <dgm:prSet/>
      <dgm:spPr/>
      <dgm:t>
        <a:bodyPr/>
        <a:lstStyle/>
        <a:p>
          <a:endParaRPr lang="en-US"/>
        </a:p>
      </dgm:t>
    </dgm:pt>
    <dgm:pt modelId="{DBB74616-D8CE-4445-AA35-9B8D203CEB12}" type="sibTrans" cxnId="{EEB05CCA-0868-4D04-B3C4-3C2BA04E3D05}">
      <dgm:prSet/>
      <dgm:spPr/>
      <dgm:t>
        <a:bodyPr/>
        <a:lstStyle/>
        <a:p>
          <a:endParaRPr lang="en-US"/>
        </a:p>
      </dgm:t>
    </dgm:pt>
    <dgm:pt modelId="{1704663A-93C0-4FE2-A88C-84CA5B549F7A}">
      <dgm:prSet/>
      <dgm:spPr/>
      <dgm:t>
        <a:bodyPr/>
        <a:lstStyle/>
        <a:p>
          <a:r>
            <a:rPr lang="en-US"/>
            <a:t>Accessible on cell phone or replacement</a:t>
          </a:r>
        </a:p>
      </dgm:t>
    </dgm:pt>
    <dgm:pt modelId="{DF8FF50D-04FD-4491-95CA-41948D12FB1E}" type="parTrans" cxnId="{B02CDF9C-6A4D-42F8-AB3D-159F7CDD3ABE}">
      <dgm:prSet/>
      <dgm:spPr/>
      <dgm:t>
        <a:bodyPr/>
        <a:lstStyle/>
        <a:p>
          <a:endParaRPr lang="en-US"/>
        </a:p>
      </dgm:t>
    </dgm:pt>
    <dgm:pt modelId="{53B60699-FCFC-42CB-91EF-71DE032356D3}" type="sibTrans" cxnId="{B02CDF9C-6A4D-42F8-AB3D-159F7CDD3ABE}">
      <dgm:prSet/>
      <dgm:spPr/>
      <dgm:t>
        <a:bodyPr/>
        <a:lstStyle/>
        <a:p>
          <a:endParaRPr lang="en-US"/>
        </a:p>
      </dgm:t>
    </dgm:pt>
    <dgm:pt modelId="{FBAEB461-7708-4E4C-9877-38D4A033229A}">
      <dgm:prSet/>
      <dgm:spPr/>
      <dgm:t>
        <a:bodyPr/>
        <a:lstStyle/>
        <a:p>
          <a:r>
            <a:rPr lang="en-US"/>
            <a:t>Personalized</a:t>
          </a:r>
        </a:p>
      </dgm:t>
    </dgm:pt>
    <dgm:pt modelId="{B0FF42EF-C486-4440-95A9-B8AD2F114D2B}" type="parTrans" cxnId="{F8F1FE08-BE03-4FE4-BD44-AE38AADCC5D1}">
      <dgm:prSet/>
      <dgm:spPr/>
      <dgm:t>
        <a:bodyPr/>
        <a:lstStyle/>
        <a:p>
          <a:endParaRPr lang="en-US"/>
        </a:p>
      </dgm:t>
    </dgm:pt>
    <dgm:pt modelId="{6EFBFC7A-69AE-47A3-90DE-380DCB4FFC99}" type="sibTrans" cxnId="{F8F1FE08-BE03-4FE4-BD44-AE38AADCC5D1}">
      <dgm:prSet/>
      <dgm:spPr/>
      <dgm:t>
        <a:bodyPr/>
        <a:lstStyle/>
        <a:p>
          <a:endParaRPr lang="en-US"/>
        </a:p>
      </dgm:t>
    </dgm:pt>
    <dgm:pt modelId="{64BCC489-5353-4797-8ABD-CDFE3EA08932}">
      <dgm:prSet/>
      <dgm:spPr/>
      <dgm:t>
        <a:bodyPr/>
        <a:lstStyle/>
        <a:p>
          <a:r>
            <a:rPr lang="en-US"/>
            <a:t>Trainable for professional tasks</a:t>
          </a:r>
        </a:p>
      </dgm:t>
    </dgm:pt>
    <dgm:pt modelId="{288DD03B-0821-4691-B6B5-3945D51FC9D2}" type="parTrans" cxnId="{7CD9F787-4977-48AF-9AA8-6C6836E98242}">
      <dgm:prSet/>
      <dgm:spPr/>
      <dgm:t>
        <a:bodyPr/>
        <a:lstStyle/>
        <a:p>
          <a:endParaRPr lang="en-US"/>
        </a:p>
      </dgm:t>
    </dgm:pt>
    <dgm:pt modelId="{E79A7128-DC6C-48D3-9A57-4C6EC6F0E208}" type="sibTrans" cxnId="{7CD9F787-4977-48AF-9AA8-6C6836E98242}">
      <dgm:prSet/>
      <dgm:spPr/>
      <dgm:t>
        <a:bodyPr/>
        <a:lstStyle/>
        <a:p>
          <a:endParaRPr lang="en-US"/>
        </a:p>
      </dgm:t>
    </dgm:pt>
    <dgm:pt modelId="{7AF998C1-92E5-45DA-93C2-FF7381C6CAF5}">
      <dgm:prSet/>
      <dgm:spPr/>
      <dgm:t>
        <a:bodyPr/>
        <a:lstStyle/>
        <a:p>
          <a:r>
            <a:rPr lang="en-US"/>
            <a:t>Interviewing, writing, coaching</a:t>
          </a:r>
        </a:p>
      </dgm:t>
    </dgm:pt>
    <dgm:pt modelId="{676EF8B5-310F-4B97-86A0-6F272071FFC2}" type="parTrans" cxnId="{246D0B6C-07DC-44DD-9872-21DDA67A9E86}">
      <dgm:prSet/>
      <dgm:spPr/>
      <dgm:t>
        <a:bodyPr/>
        <a:lstStyle/>
        <a:p>
          <a:endParaRPr lang="en-US"/>
        </a:p>
      </dgm:t>
    </dgm:pt>
    <dgm:pt modelId="{94CBDC9E-3905-477B-8F06-7010D552C113}" type="sibTrans" cxnId="{246D0B6C-07DC-44DD-9872-21DDA67A9E86}">
      <dgm:prSet/>
      <dgm:spPr/>
      <dgm:t>
        <a:bodyPr/>
        <a:lstStyle/>
        <a:p>
          <a:endParaRPr lang="en-US"/>
        </a:p>
      </dgm:t>
    </dgm:pt>
    <dgm:pt modelId="{4280796C-4CAC-4D49-A1CF-DE7C2EA9CDE7}">
      <dgm:prSet/>
      <dgm:spPr/>
      <dgm:t>
        <a:bodyPr/>
        <a:lstStyle/>
        <a:p>
          <a:r>
            <a:rPr lang="en-US"/>
            <a:t>Stigmatized and discriminated against </a:t>
          </a:r>
        </a:p>
      </dgm:t>
    </dgm:pt>
    <dgm:pt modelId="{3F40B948-B1CC-410A-A886-77C3564EA64E}" type="parTrans" cxnId="{4C0243F3-EC7C-4579-B771-7DE188FDB7A2}">
      <dgm:prSet/>
      <dgm:spPr/>
      <dgm:t>
        <a:bodyPr/>
        <a:lstStyle/>
        <a:p>
          <a:endParaRPr lang="en-US"/>
        </a:p>
      </dgm:t>
    </dgm:pt>
    <dgm:pt modelId="{AF895341-B8CD-4220-B133-0261DBE26DB8}" type="sibTrans" cxnId="{4C0243F3-EC7C-4579-B771-7DE188FDB7A2}">
      <dgm:prSet/>
      <dgm:spPr/>
      <dgm:t>
        <a:bodyPr/>
        <a:lstStyle/>
        <a:p>
          <a:endParaRPr lang="en-US"/>
        </a:p>
      </dgm:t>
    </dgm:pt>
    <dgm:pt modelId="{7275FABA-468D-4374-9894-F4151189FBB7}">
      <dgm:prSet/>
      <dgm:spPr/>
      <dgm:t>
        <a:bodyPr/>
        <a:lstStyle/>
        <a:p>
          <a:r>
            <a:rPr lang="en-US"/>
            <a:t>Has to been coached against rude and retaliatory behaviors</a:t>
          </a:r>
        </a:p>
      </dgm:t>
    </dgm:pt>
    <dgm:pt modelId="{328DD0D8-BB24-4821-A434-412ADB1DF51D}" type="parTrans" cxnId="{DA93A1DB-7759-49DC-B07C-4C88E1BEF3AC}">
      <dgm:prSet/>
      <dgm:spPr/>
      <dgm:t>
        <a:bodyPr/>
        <a:lstStyle/>
        <a:p>
          <a:endParaRPr lang="en-US"/>
        </a:p>
      </dgm:t>
    </dgm:pt>
    <dgm:pt modelId="{79A5EAAD-2823-4FD2-ADD0-639C69AC5A9C}" type="sibTrans" cxnId="{DA93A1DB-7759-49DC-B07C-4C88E1BEF3AC}">
      <dgm:prSet/>
      <dgm:spPr/>
      <dgm:t>
        <a:bodyPr/>
        <a:lstStyle/>
        <a:p>
          <a:endParaRPr lang="en-US"/>
        </a:p>
      </dgm:t>
    </dgm:pt>
    <dgm:pt modelId="{9771670F-A2E8-4354-85ED-1F5BBBBC62F8}" type="pres">
      <dgm:prSet presAssocID="{52D6E039-83EF-4435-A1A4-19C7B58D79AA}" presName="diagram" presStyleCnt="0">
        <dgm:presLayoutVars>
          <dgm:dir/>
          <dgm:resizeHandles val="exact"/>
        </dgm:presLayoutVars>
      </dgm:prSet>
      <dgm:spPr/>
    </dgm:pt>
    <dgm:pt modelId="{470475D8-9618-4EC0-A109-24228BA5C908}" type="pres">
      <dgm:prSet presAssocID="{7C01AE58-7D18-457F-8F96-48C2DE5B0860}" presName="node" presStyleLbl="node1" presStyleIdx="0" presStyleCnt="9">
        <dgm:presLayoutVars>
          <dgm:bulletEnabled val="1"/>
        </dgm:presLayoutVars>
      </dgm:prSet>
      <dgm:spPr/>
    </dgm:pt>
    <dgm:pt modelId="{3C7475F0-9B65-4944-B733-C7679EB65C9E}" type="pres">
      <dgm:prSet presAssocID="{29401CED-9C42-41B9-B38B-8110447E63E1}" presName="sibTrans" presStyleCnt="0"/>
      <dgm:spPr/>
    </dgm:pt>
    <dgm:pt modelId="{3122B9B0-92AD-4F68-BECD-F4FEB01B09FF}" type="pres">
      <dgm:prSet presAssocID="{809A7E52-D7F3-45CE-861F-DAFA49B64979}" presName="node" presStyleLbl="node1" presStyleIdx="1" presStyleCnt="9">
        <dgm:presLayoutVars>
          <dgm:bulletEnabled val="1"/>
        </dgm:presLayoutVars>
      </dgm:prSet>
      <dgm:spPr/>
    </dgm:pt>
    <dgm:pt modelId="{CCABABBC-30A3-45EE-8BB4-ED206D123DC6}" type="pres">
      <dgm:prSet presAssocID="{B8AA18F8-DEB1-4E82-8D17-B4C0C8E3640E}" presName="sibTrans" presStyleCnt="0"/>
      <dgm:spPr/>
    </dgm:pt>
    <dgm:pt modelId="{19B78CD3-9D99-4D9A-A06C-F55D8B031581}" type="pres">
      <dgm:prSet presAssocID="{D673709B-C448-4305-8A74-FC58D180B83D}" presName="node" presStyleLbl="node1" presStyleIdx="2" presStyleCnt="9">
        <dgm:presLayoutVars>
          <dgm:bulletEnabled val="1"/>
        </dgm:presLayoutVars>
      </dgm:prSet>
      <dgm:spPr/>
    </dgm:pt>
    <dgm:pt modelId="{B8EC5220-6BF0-47A2-A5A3-BB3758852839}" type="pres">
      <dgm:prSet presAssocID="{DBB74616-D8CE-4445-AA35-9B8D203CEB12}" presName="sibTrans" presStyleCnt="0"/>
      <dgm:spPr/>
    </dgm:pt>
    <dgm:pt modelId="{7D06F202-D830-4661-9E62-41767A5F1C64}" type="pres">
      <dgm:prSet presAssocID="{1704663A-93C0-4FE2-A88C-84CA5B549F7A}" presName="node" presStyleLbl="node1" presStyleIdx="3" presStyleCnt="9">
        <dgm:presLayoutVars>
          <dgm:bulletEnabled val="1"/>
        </dgm:presLayoutVars>
      </dgm:prSet>
      <dgm:spPr/>
    </dgm:pt>
    <dgm:pt modelId="{47B15E87-B0AA-4AC9-9228-9501940739F1}" type="pres">
      <dgm:prSet presAssocID="{53B60699-FCFC-42CB-91EF-71DE032356D3}" presName="sibTrans" presStyleCnt="0"/>
      <dgm:spPr/>
    </dgm:pt>
    <dgm:pt modelId="{D8603A2B-F48D-4D8F-9A74-7D41D6E3F753}" type="pres">
      <dgm:prSet presAssocID="{FBAEB461-7708-4E4C-9877-38D4A033229A}" presName="node" presStyleLbl="node1" presStyleIdx="4" presStyleCnt="9">
        <dgm:presLayoutVars>
          <dgm:bulletEnabled val="1"/>
        </dgm:presLayoutVars>
      </dgm:prSet>
      <dgm:spPr/>
    </dgm:pt>
    <dgm:pt modelId="{4AD172FB-2992-48C0-B6BA-9C15331ADDFB}" type="pres">
      <dgm:prSet presAssocID="{6EFBFC7A-69AE-47A3-90DE-380DCB4FFC99}" presName="sibTrans" presStyleCnt="0"/>
      <dgm:spPr/>
    </dgm:pt>
    <dgm:pt modelId="{163EA327-DF5F-4A53-AFA9-AAB92FB3D334}" type="pres">
      <dgm:prSet presAssocID="{64BCC489-5353-4797-8ABD-CDFE3EA08932}" presName="node" presStyleLbl="node1" presStyleIdx="5" presStyleCnt="9">
        <dgm:presLayoutVars>
          <dgm:bulletEnabled val="1"/>
        </dgm:presLayoutVars>
      </dgm:prSet>
      <dgm:spPr/>
    </dgm:pt>
    <dgm:pt modelId="{FF98A537-15A1-4CE7-A8DE-D353AA5D7322}" type="pres">
      <dgm:prSet presAssocID="{E79A7128-DC6C-48D3-9A57-4C6EC6F0E208}" presName="sibTrans" presStyleCnt="0"/>
      <dgm:spPr/>
    </dgm:pt>
    <dgm:pt modelId="{B7E229A0-09D3-4EAB-8BE4-F190A2DFF114}" type="pres">
      <dgm:prSet presAssocID="{7AF998C1-92E5-45DA-93C2-FF7381C6CAF5}" presName="node" presStyleLbl="node1" presStyleIdx="6" presStyleCnt="9">
        <dgm:presLayoutVars>
          <dgm:bulletEnabled val="1"/>
        </dgm:presLayoutVars>
      </dgm:prSet>
      <dgm:spPr/>
    </dgm:pt>
    <dgm:pt modelId="{8B8AE23F-5433-4B07-A548-041BC724BF50}" type="pres">
      <dgm:prSet presAssocID="{94CBDC9E-3905-477B-8F06-7010D552C113}" presName="sibTrans" presStyleCnt="0"/>
      <dgm:spPr/>
    </dgm:pt>
    <dgm:pt modelId="{A0528E2C-8733-4416-B09B-76D0966B937E}" type="pres">
      <dgm:prSet presAssocID="{4280796C-4CAC-4D49-A1CF-DE7C2EA9CDE7}" presName="node" presStyleLbl="node1" presStyleIdx="7" presStyleCnt="9">
        <dgm:presLayoutVars>
          <dgm:bulletEnabled val="1"/>
        </dgm:presLayoutVars>
      </dgm:prSet>
      <dgm:spPr/>
    </dgm:pt>
    <dgm:pt modelId="{0391C2AB-4BE5-435C-90FA-B3F50D06FEBC}" type="pres">
      <dgm:prSet presAssocID="{AF895341-B8CD-4220-B133-0261DBE26DB8}" presName="sibTrans" presStyleCnt="0"/>
      <dgm:spPr/>
    </dgm:pt>
    <dgm:pt modelId="{04A64138-C4B1-476B-AB8F-D3AA5F1A8500}" type="pres">
      <dgm:prSet presAssocID="{7275FABA-468D-4374-9894-F4151189FBB7}" presName="node" presStyleLbl="node1" presStyleIdx="8" presStyleCnt="9">
        <dgm:presLayoutVars>
          <dgm:bulletEnabled val="1"/>
        </dgm:presLayoutVars>
      </dgm:prSet>
      <dgm:spPr/>
    </dgm:pt>
  </dgm:ptLst>
  <dgm:cxnLst>
    <dgm:cxn modelId="{FD48DA03-8C8C-4598-9AAC-A271D12885A6}" type="presOf" srcId="{4280796C-4CAC-4D49-A1CF-DE7C2EA9CDE7}" destId="{A0528E2C-8733-4416-B09B-76D0966B937E}" srcOrd="0" destOrd="0" presId="urn:microsoft.com/office/officeart/2005/8/layout/default"/>
    <dgm:cxn modelId="{F8F1FE08-BE03-4FE4-BD44-AE38AADCC5D1}" srcId="{52D6E039-83EF-4435-A1A4-19C7B58D79AA}" destId="{FBAEB461-7708-4E4C-9877-38D4A033229A}" srcOrd="4" destOrd="0" parTransId="{B0FF42EF-C486-4440-95A9-B8AD2F114D2B}" sibTransId="{6EFBFC7A-69AE-47A3-90DE-380DCB4FFC99}"/>
    <dgm:cxn modelId="{DEECB90C-5853-408A-81DE-E0C4211C372D}" srcId="{52D6E039-83EF-4435-A1A4-19C7B58D79AA}" destId="{809A7E52-D7F3-45CE-861F-DAFA49B64979}" srcOrd="1" destOrd="0" parTransId="{8E407DAA-BFD0-40B4-A7C4-28252DED6609}" sibTransId="{B8AA18F8-DEB1-4E82-8D17-B4C0C8E3640E}"/>
    <dgm:cxn modelId="{FC85C50F-A9BB-4CC7-A744-8F5CF2714EBA}" type="presOf" srcId="{7C01AE58-7D18-457F-8F96-48C2DE5B0860}" destId="{470475D8-9618-4EC0-A109-24228BA5C908}" srcOrd="0" destOrd="0" presId="urn:microsoft.com/office/officeart/2005/8/layout/default"/>
    <dgm:cxn modelId="{899AAB1F-F87A-404A-9094-F696C151BAF2}" srcId="{52D6E039-83EF-4435-A1A4-19C7B58D79AA}" destId="{7C01AE58-7D18-457F-8F96-48C2DE5B0860}" srcOrd="0" destOrd="0" parTransId="{B17A1BA1-E93A-4603-BAFA-FAA3AE2802B0}" sibTransId="{29401CED-9C42-41B9-B38B-8110447E63E1}"/>
    <dgm:cxn modelId="{3E75C228-4C10-44CC-B401-8A8B5FFC3E60}" type="presOf" srcId="{1704663A-93C0-4FE2-A88C-84CA5B549F7A}" destId="{7D06F202-D830-4661-9E62-41767A5F1C64}" srcOrd="0" destOrd="0" presId="urn:microsoft.com/office/officeart/2005/8/layout/default"/>
    <dgm:cxn modelId="{11A1F162-58BF-4F9F-8E7E-E69E6A0A091F}" type="presOf" srcId="{7275FABA-468D-4374-9894-F4151189FBB7}" destId="{04A64138-C4B1-476B-AB8F-D3AA5F1A8500}" srcOrd="0" destOrd="0" presId="urn:microsoft.com/office/officeart/2005/8/layout/default"/>
    <dgm:cxn modelId="{9293DB48-3AE4-4344-AA0B-0BF6196617DA}" type="presOf" srcId="{809A7E52-D7F3-45CE-861F-DAFA49B64979}" destId="{3122B9B0-92AD-4F68-BECD-F4FEB01B09FF}" srcOrd="0" destOrd="0" presId="urn:microsoft.com/office/officeart/2005/8/layout/default"/>
    <dgm:cxn modelId="{246D0B6C-07DC-44DD-9872-21DDA67A9E86}" srcId="{52D6E039-83EF-4435-A1A4-19C7B58D79AA}" destId="{7AF998C1-92E5-45DA-93C2-FF7381C6CAF5}" srcOrd="6" destOrd="0" parTransId="{676EF8B5-310F-4B97-86A0-6F272071FFC2}" sibTransId="{94CBDC9E-3905-477B-8F06-7010D552C113}"/>
    <dgm:cxn modelId="{C0D03B6C-E795-4636-9A70-83C0FC3A9CA9}" type="presOf" srcId="{FBAEB461-7708-4E4C-9877-38D4A033229A}" destId="{D8603A2B-F48D-4D8F-9A74-7D41D6E3F753}" srcOrd="0" destOrd="0" presId="urn:microsoft.com/office/officeart/2005/8/layout/default"/>
    <dgm:cxn modelId="{ED708C4F-4409-490E-A2F0-66D1B94C95B7}" type="presOf" srcId="{7AF998C1-92E5-45DA-93C2-FF7381C6CAF5}" destId="{B7E229A0-09D3-4EAB-8BE4-F190A2DFF114}" srcOrd="0" destOrd="0" presId="urn:microsoft.com/office/officeart/2005/8/layout/default"/>
    <dgm:cxn modelId="{916B7A72-2AD8-4C3E-B948-FDF9C9BC1F79}" srcId="{7C01AE58-7D18-457F-8F96-48C2DE5B0860}" destId="{CC5B7F44-37D1-4099-A4B8-C7EDEF042808}" srcOrd="0" destOrd="0" parTransId="{0BF8949C-9DC6-441C-8A75-EACCB6B434C3}" sibTransId="{6B97C2B0-1911-439A-8962-45B2F124B57E}"/>
    <dgm:cxn modelId="{880A717F-20F3-4995-BD7C-01C8BA195949}" type="presOf" srcId="{64BCC489-5353-4797-8ABD-CDFE3EA08932}" destId="{163EA327-DF5F-4A53-AFA9-AAB92FB3D334}" srcOrd="0" destOrd="0" presId="urn:microsoft.com/office/officeart/2005/8/layout/default"/>
    <dgm:cxn modelId="{7CD9F787-4977-48AF-9AA8-6C6836E98242}" srcId="{52D6E039-83EF-4435-A1A4-19C7B58D79AA}" destId="{64BCC489-5353-4797-8ABD-CDFE3EA08932}" srcOrd="5" destOrd="0" parTransId="{288DD03B-0821-4691-B6B5-3945D51FC9D2}" sibTransId="{E79A7128-DC6C-48D3-9A57-4C6EC6F0E208}"/>
    <dgm:cxn modelId="{B02CDF9C-6A4D-42F8-AB3D-159F7CDD3ABE}" srcId="{52D6E039-83EF-4435-A1A4-19C7B58D79AA}" destId="{1704663A-93C0-4FE2-A88C-84CA5B549F7A}" srcOrd="3" destOrd="0" parTransId="{DF8FF50D-04FD-4491-95CA-41948D12FB1E}" sibTransId="{53B60699-FCFC-42CB-91EF-71DE032356D3}"/>
    <dgm:cxn modelId="{0A9926A2-B9CE-4835-89FC-DCFF65F2FCC7}" type="presOf" srcId="{D673709B-C448-4305-8A74-FC58D180B83D}" destId="{19B78CD3-9D99-4D9A-A06C-F55D8B031581}" srcOrd="0" destOrd="0" presId="urn:microsoft.com/office/officeart/2005/8/layout/default"/>
    <dgm:cxn modelId="{E62F77A6-2705-46C3-A575-61FFE83BC92F}" type="presOf" srcId="{52D6E039-83EF-4435-A1A4-19C7B58D79AA}" destId="{9771670F-A2E8-4354-85ED-1F5BBBBC62F8}" srcOrd="0" destOrd="0" presId="urn:microsoft.com/office/officeart/2005/8/layout/default"/>
    <dgm:cxn modelId="{EEB05CCA-0868-4D04-B3C4-3C2BA04E3D05}" srcId="{52D6E039-83EF-4435-A1A4-19C7B58D79AA}" destId="{D673709B-C448-4305-8A74-FC58D180B83D}" srcOrd="2" destOrd="0" parTransId="{DA69586E-DF62-45B3-9DA2-9FE710C12004}" sibTransId="{DBB74616-D8CE-4445-AA35-9B8D203CEB12}"/>
    <dgm:cxn modelId="{3FFC78CA-90CF-402D-86BC-F3D06F26B0C8}" type="presOf" srcId="{CC5B7F44-37D1-4099-A4B8-C7EDEF042808}" destId="{470475D8-9618-4EC0-A109-24228BA5C908}" srcOrd="0" destOrd="1" presId="urn:microsoft.com/office/officeart/2005/8/layout/default"/>
    <dgm:cxn modelId="{DA93A1DB-7759-49DC-B07C-4C88E1BEF3AC}" srcId="{52D6E039-83EF-4435-A1A4-19C7B58D79AA}" destId="{7275FABA-468D-4374-9894-F4151189FBB7}" srcOrd="8" destOrd="0" parTransId="{328DD0D8-BB24-4821-A434-412ADB1DF51D}" sibTransId="{79A5EAAD-2823-4FD2-ADD0-639C69AC5A9C}"/>
    <dgm:cxn modelId="{4C0243F3-EC7C-4579-B771-7DE188FDB7A2}" srcId="{52D6E039-83EF-4435-A1A4-19C7B58D79AA}" destId="{4280796C-4CAC-4D49-A1CF-DE7C2EA9CDE7}" srcOrd="7" destOrd="0" parTransId="{3F40B948-B1CC-410A-A886-77C3564EA64E}" sibTransId="{AF895341-B8CD-4220-B133-0261DBE26DB8}"/>
    <dgm:cxn modelId="{3611DF05-A4E7-4BA4-BC13-FCF7789CF6DA}" type="presParOf" srcId="{9771670F-A2E8-4354-85ED-1F5BBBBC62F8}" destId="{470475D8-9618-4EC0-A109-24228BA5C908}" srcOrd="0" destOrd="0" presId="urn:microsoft.com/office/officeart/2005/8/layout/default"/>
    <dgm:cxn modelId="{FFF2E377-42DF-4A22-B3EC-E043F72AAC91}" type="presParOf" srcId="{9771670F-A2E8-4354-85ED-1F5BBBBC62F8}" destId="{3C7475F0-9B65-4944-B733-C7679EB65C9E}" srcOrd="1" destOrd="0" presId="urn:microsoft.com/office/officeart/2005/8/layout/default"/>
    <dgm:cxn modelId="{DE9EB7B0-AE16-4054-8AE0-337122508EEF}" type="presParOf" srcId="{9771670F-A2E8-4354-85ED-1F5BBBBC62F8}" destId="{3122B9B0-92AD-4F68-BECD-F4FEB01B09FF}" srcOrd="2" destOrd="0" presId="urn:microsoft.com/office/officeart/2005/8/layout/default"/>
    <dgm:cxn modelId="{B1A14F36-4966-4027-B7B3-99DA8AB06B78}" type="presParOf" srcId="{9771670F-A2E8-4354-85ED-1F5BBBBC62F8}" destId="{CCABABBC-30A3-45EE-8BB4-ED206D123DC6}" srcOrd="3" destOrd="0" presId="urn:microsoft.com/office/officeart/2005/8/layout/default"/>
    <dgm:cxn modelId="{A3C721F6-6576-4B15-960C-8CE56EB2A984}" type="presParOf" srcId="{9771670F-A2E8-4354-85ED-1F5BBBBC62F8}" destId="{19B78CD3-9D99-4D9A-A06C-F55D8B031581}" srcOrd="4" destOrd="0" presId="urn:microsoft.com/office/officeart/2005/8/layout/default"/>
    <dgm:cxn modelId="{CE473D1D-C63A-4DEF-BBE0-BBB4AFAAAC6C}" type="presParOf" srcId="{9771670F-A2E8-4354-85ED-1F5BBBBC62F8}" destId="{B8EC5220-6BF0-47A2-A5A3-BB3758852839}" srcOrd="5" destOrd="0" presId="urn:microsoft.com/office/officeart/2005/8/layout/default"/>
    <dgm:cxn modelId="{748E914A-961B-4599-892A-EBC68B737375}" type="presParOf" srcId="{9771670F-A2E8-4354-85ED-1F5BBBBC62F8}" destId="{7D06F202-D830-4661-9E62-41767A5F1C64}" srcOrd="6" destOrd="0" presId="urn:microsoft.com/office/officeart/2005/8/layout/default"/>
    <dgm:cxn modelId="{D4F7B1BE-ABCF-4B74-B847-9883B725ABEB}" type="presParOf" srcId="{9771670F-A2E8-4354-85ED-1F5BBBBC62F8}" destId="{47B15E87-B0AA-4AC9-9228-9501940739F1}" srcOrd="7" destOrd="0" presId="urn:microsoft.com/office/officeart/2005/8/layout/default"/>
    <dgm:cxn modelId="{766D06E4-FEBB-44B8-B93F-AEAF3053CD40}" type="presParOf" srcId="{9771670F-A2E8-4354-85ED-1F5BBBBC62F8}" destId="{D8603A2B-F48D-4D8F-9A74-7D41D6E3F753}" srcOrd="8" destOrd="0" presId="urn:microsoft.com/office/officeart/2005/8/layout/default"/>
    <dgm:cxn modelId="{64C40559-28EB-42ED-BCE5-103D46233117}" type="presParOf" srcId="{9771670F-A2E8-4354-85ED-1F5BBBBC62F8}" destId="{4AD172FB-2992-48C0-B6BA-9C15331ADDFB}" srcOrd="9" destOrd="0" presId="urn:microsoft.com/office/officeart/2005/8/layout/default"/>
    <dgm:cxn modelId="{D4E2065B-8C83-4198-B1DE-3A4A99003469}" type="presParOf" srcId="{9771670F-A2E8-4354-85ED-1F5BBBBC62F8}" destId="{163EA327-DF5F-4A53-AFA9-AAB92FB3D334}" srcOrd="10" destOrd="0" presId="urn:microsoft.com/office/officeart/2005/8/layout/default"/>
    <dgm:cxn modelId="{5A75CA20-2BA2-4BE7-BD32-080F0BD83BF7}" type="presParOf" srcId="{9771670F-A2E8-4354-85ED-1F5BBBBC62F8}" destId="{FF98A537-15A1-4CE7-A8DE-D353AA5D7322}" srcOrd="11" destOrd="0" presId="urn:microsoft.com/office/officeart/2005/8/layout/default"/>
    <dgm:cxn modelId="{B26222D3-3C7D-460D-91D3-1F84B94DD3F8}" type="presParOf" srcId="{9771670F-A2E8-4354-85ED-1F5BBBBC62F8}" destId="{B7E229A0-09D3-4EAB-8BE4-F190A2DFF114}" srcOrd="12" destOrd="0" presId="urn:microsoft.com/office/officeart/2005/8/layout/default"/>
    <dgm:cxn modelId="{2E303CA3-F25D-4F05-BC69-723D61CB971A}" type="presParOf" srcId="{9771670F-A2E8-4354-85ED-1F5BBBBC62F8}" destId="{8B8AE23F-5433-4B07-A548-041BC724BF50}" srcOrd="13" destOrd="0" presId="urn:microsoft.com/office/officeart/2005/8/layout/default"/>
    <dgm:cxn modelId="{55995B1C-DD5F-44DC-9578-0A8C97150EE6}" type="presParOf" srcId="{9771670F-A2E8-4354-85ED-1F5BBBBC62F8}" destId="{A0528E2C-8733-4416-B09B-76D0966B937E}" srcOrd="14" destOrd="0" presId="urn:microsoft.com/office/officeart/2005/8/layout/default"/>
    <dgm:cxn modelId="{1581A992-8CA1-4361-AA27-E354459D16CC}" type="presParOf" srcId="{9771670F-A2E8-4354-85ED-1F5BBBBC62F8}" destId="{0391C2AB-4BE5-435C-90FA-B3F50D06FEBC}" srcOrd="15" destOrd="0" presId="urn:microsoft.com/office/officeart/2005/8/layout/default"/>
    <dgm:cxn modelId="{25C9641E-A88A-4CBB-8A2E-88480833155D}" type="presParOf" srcId="{9771670F-A2E8-4354-85ED-1F5BBBBC62F8}" destId="{04A64138-C4B1-476B-AB8F-D3AA5F1A8500}"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FFB68E-F5F4-40A0-B51D-47150655375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7BB20F9-190C-4F84-812A-6992E914D83E}">
      <dgm:prSet/>
      <dgm:spPr/>
      <dgm:t>
        <a:bodyPr/>
        <a:lstStyle/>
        <a:p>
          <a:r>
            <a:rPr lang="en-US" dirty="0"/>
            <a:t>Artificial information </a:t>
          </a:r>
        </a:p>
      </dgm:t>
    </dgm:pt>
    <dgm:pt modelId="{566F4EA4-7A82-497C-97E0-6A4770D5C861}" type="parTrans" cxnId="{7B2CF7BE-32C9-4DC3-82AF-B22A2CD4DB0E}">
      <dgm:prSet/>
      <dgm:spPr/>
      <dgm:t>
        <a:bodyPr/>
        <a:lstStyle/>
        <a:p>
          <a:endParaRPr lang="en-US"/>
        </a:p>
      </dgm:t>
    </dgm:pt>
    <dgm:pt modelId="{CEAF36B9-4AC0-48BD-9761-440CB30C88A8}" type="sibTrans" cxnId="{7B2CF7BE-32C9-4DC3-82AF-B22A2CD4DB0E}">
      <dgm:prSet/>
      <dgm:spPr/>
      <dgm:t>
        <a:bodyPr/>
        <a:lstStyle/>
        <a:p>
          <a:endParaRPr lang="en-US"/>
        </a:p>
      </dgm:t>
    </dgm:pt>
    <dgm:pt modelId="{EC5DC940-EE82-42DF-9801-B998D4536286}">
      <dgm:prSet/>
      <dgm:spPr/>
      <dgm:t>
        <a:bodyPr/>
        <a:lstStyle/>
        <a:p>
          <a:r>
            <a:rPr lang="en-US"/>
            <a:t>Right reasoning but wrong data can lead to aberrant behaviors and violence</a:t>
          </a:r>
        </a:p>
      </dgm:t>
    </dgm:pt>
    <dgm:pt modelId="{3FCB24C0-D588-4F1E-9314-30ABA900B69B}" type="parTrans" cxnId="{60EDD60A-776F-4FDC-8FA9-DFCE243358F0}">
      <dgm:prSet/>
      <dgm:spPr/>
      <dgm:t>
        <a:bodyPr/>
        <a:lstStyle/>
        <a:p>
          <a:endParaRPr lang="en-US"/>
        </a:p>
      </dgm:t>
    </dgm:pt>
    <dgm:pt modelId="{4A682378-5BA6-4E38-89E4-5470F1424944}" type="sibTrans" cxnId="{60EDD60A-776F-4FDC-8FA9-DFCE243358F0}">
      <dgm:prSet/>
      <dgm:spPr/>
      <dgm:t>
        <a:bodyPr/>
        <a:lstStyle/>
        <a:p>
          <a:endParaRPr lang="en-US"/>
        </a:p>
      </dgm:t>
    </dgm:pt>
    <dgm:pt modelId="{4F6AE155-3D38-44A1-B048-4D9CEE64F7DB}">
      <dgm:prSet/>
      <dgm:spPr/>
      <dgm:t>
        <a:bodyPr/>
        <a:lstStyle/>
        <a:p>
          <a:r>
            <a:rPr lang="en-US"/>
            <a:t>Biased reasoning </a:t>
          </a:r>
        </a:p>
      </dgm:t>
    </dgm:pt>
    <dgm:pt modelId="{7C70B441-5408-440D-A4D7-3643AC189741}" type="parTrans" cxnId="{ECE03BB6-85C8-4B5E-9FA3-AED4EF8B935D}">
      <dgm:prSet/>
      <dgm:spPr/>
      <dgm:t>
        <a:bodyPr/>
        <a:lstStyle/>
        <a:p>
          <a:endParaRPr lang="en-US"/>
        </a:p>
      </dgm:t>
    </dgm:pt>
    <dgm:pt modelId="{233D5A32-CCB2-48BE-AF93-85BA3F05EE11}" type="sibTrans" cxnId="{ECE03BB6-85C8-4B5E-9FA3-AED4EF8B935D}">
      <dgm:prSet/>
      <dgm:spPr/>
      <dgm:t>
        <a:bodyPr/>
        <a:lstStyle/>
        <a:p>
          <a:endParaRPr lang="en-US"/>
        </a:p>
      </dgm:t>
    </dgm:pt>
    <dgm:pt modelId="{6963BC5F-7D79-4274-8628-2CDBCAB6480F}">
      <dgm:prSet/>
      <dgm:spPr/>
      <dgm:t>
        <a:bodyPr/>
        <a:lstStyle/>
        <a:p>
          <a:r>
            <a:rPr lang="en-US"/>
            <a:t>Right data but wrong paradigm for problem solving</a:t>
          </a:r>
        </a:p>
      </dgm:t>
    </dgm:pt>
    <dgm:pt modelId="{32D408C6-B064-4A94-8087-AF87C34A7764}" type="parTrans" cxnId="{AEBD0339-9327-47CC-89BC-92C19AB36989}">
      <dgm:prSet/>
      <dgm:spPr/>
      <dgm:t>
        <a:bodyPr/>
        <a:lstStyle/>
        <a:p>
          <a:endParaRPr lang="en-US"/>
        </a:p>
      </dgm:t>
    </dgm:pt>
    <dgm:pt modelId="{C9999E3D-2E3D-481D-AAEF-1A58BDF9E08D}" type="sibTrans" cxnId="{AEBD0339-9327-47CC-89BC-92C19AB36989}">
      <dgm:prSet/>
      <dgm:spPr/>
      <dgm:t>
        <a:bodyPr/>
        <a:lstStyle/>
        <a:p>
          <a:endParaRPr lang="en-US"/>
        </a:p>
      </dgm:t>
    </dgm:pt>
    <dgm:pt modelId="{C3ED692A-0546-41D5-95EB-E695FFBACA21}">
      <dgm:prSet/>
      <dgm:spPr/>
      <dgm:t>
        <a:bodyPr/>
        <a:lstStyle/>
        <a:p>
          <a:r>
            <a:rPr lang="en-US"/>
            <a:t>Poorly controlled reasoning</a:t>
          </a:r>
        </a:p>
      </dgm:t>
    </dgm:pt>
    <dgm:pt modelId="{6143988C-6D83-4ACD-8ED2-74A62BBE54AA}" type="parTrans" cxnId="{5D159894-2AF2-465A-8CBE-934759FE3391}">
      <dgm:prSet/>
      <dgm:spPr/>
      <dgm:t>
        <a:bodyPr/>
        <a:lstStyle/>
        <a:p>
          <a:endParaRPr lang="en-US"/>
        </a:p>
      </dgm:t>
    </dgm:pt>
    <dgm:pt modelId="{FD3AF63C-2892-4526-824A-BDD371126A76}" type="sibTrans" cxnId="{5D159894-2AF2-465A-8CBE-934759FE3391}">
      <dgm:prSet/>
      <dgm:spPr/>
      <dgm:t>
        <a:bodyPr/>
        <a:lstStyle/>
        <a:p>
          <a:endParaRPr lang="en-US"/>
        </a:p>
      </dgm:t>
    </dgm:pt>
    <dgm:pt modelId="{AE14AD27-7B0A-4F8A-AA4D-AADCAC2E736B}">
      <dgm:prSet/>
      <dgm:spPr/>
      <dgm:t>
        <a:bodyPr/>
        <a:lstStyle/>
        <a:p>
          <a:r>
            <a:rPr lang="en-US"/>
            <a:t>Impulsive</a:t>
          </a:r>
        </a:p>
      </dgm:t>
    </dgm:pt>
    <dgm:pt modelId="{6C588673-496E-43D4-A081-68A9B42DF775}" type="parTrans" cxnId="{31419273-2EC1-4A10-BE73-FA2879061890}">
      <dgm:prSet/>
      <dgm:spPr/>
      <dgm:t>
        <a:bodyPr/>
        <a:lstStyle/>
        <a:p>
          <a:endParaRPr lang="en-US"/>
        </a:p>
      </dgm:t>
    </dgm:pt>
    <dgm:pt modelId="{00C81545-E225-456C-996F-72D871CAD1E7}" type="sibTrans" cxnId="{31419273-2EC1-4A10-BE73-FA2879061890}">
      <dgm:prSet/>
      <dgm:spPr/>
      <dgm:t>
        <a:bodyPr/>
        <a:lstStyle/>
        <a:p>
          <a:endParaRPr lang="en-US"/>
        </a:p>
      </dgm:t>
    </dgm:pt>
    <dgm:pt modelId="{89B98491-4AA1-416D-978E-CF6D03BA4A7A}">
      <dgm:prSet/>
      <dgm:spPr/>
      <dgm:t>
        <a:bodyPr/>
        <a:lstStyle/>
        <a:p>
          <a:r>
            <a:rPr lang="en-US"/>
            <a:t>Overly conservative</a:t>
          </a:r>
        </a:p>
      </dgm:t>
    </dgm:pt>
    <dgm:pt modelId="{A8BAE2F7-E5C0-4804-952D-A4C21CAC255C}" type="parTrans" cxnId="{3708C658-99E2-484E-BDCB-C9B146872F36}">
      <dgm:prSet/>
      <dgm:spPr/>
      <dgm:t>
        <a:bodyPr/>
        <a:lstStyle/>
        <a:p>
          <a:endParaRPr lang="en-US"/>
        </a:p>
      </dgm:t>
    </dgm:pt>
    <dgm:pt modelId="{6714DEBF-3CCB-4640-BE16-097BFFB4FC22}" type="sibTrans" cxnId="{3708C658-99E2-484E-BDCB-C9B146872F36}">
      <dgm:prSet/>
      <dgm:spPr/>
      <dgm:t>
        <a:bodyPr/>
        <a:lstStyle/>
        <a:p>
          <a:endParaRPr lang="en-US"/>
        </a:p>
      </dgm:t>
    </dgm:pt>
    <dgm:pt modelId="{DF777EAC-114E-4556-ACEC-72A9562B8897}" type="pres">
      <dgm:prSet presAssocID="{78FFB68E-F5F4-40A0-B51D-471506553754}" presName="linear" presStyleCnt="0">
        <dgm:presLayoutVars>
          <dgm:animLvl val="lvl"/>
          <dgm:resizeHandles val="exact"/>
        </dgm:presLayoutVars>
      </dgm:prSet>
      <dgm:spPr/>
    </dgm:pt>
    <dgm:pt modelId="{DD51C1FB-FE79-4112-8CE3-75234E845477}" type="pres">
      <dgm:prSet presAssocID="{97BB20F9-190C-4F84-812A-6992E914D83E}" presName="parentText" presStyleLbl="node1" presStyleIdx="0" presStyleCnt="3">
        <dgm:presLayoutVars>
          <dgm:chMax val="0"/>
          <dgm:bulletEnabled val="1"/>
        </dgm:presLayoutVars>
      </dgm:prSet>
      <dgm:spPr/>
    </dgm:pt>
    <dgm:pt modelId="{C0A67652-6FBA-44FF-AFA0-04154D5C2C3D}" type="pres">
      <dgm:prSet presAssocID="{97BB20F9-190C-4F84-812A-6992E914D83E}" presName="childText" presStyleLbl="revTx" presStyleIdx="0" presStyleCnt="3">
        <dgm:presLayoutVars>
          <dgm:bulletEnabled val="1"/>
        </dgm:presLayoutVars>
      </dgm:prSet>
      <dgm:spPr/>
    </dgm:pt>
    <dgm:pt modelId="{F2C9D640-DF81-4A8B-B3A4-7BFCB294346D}" type="pres">
      <dgm:prSet presAssocID="{4F6AE155-3D38-44A1-B048-4D9CEE64F7DB}" presName="parentText" presStyleLbl="node1" presStyleIdx="1" presStyleCnt="3">
        <dgm:presLayoutVars>
          <dgm:chMax val="0"/>
          <dgm:bulletEnabled val="1"/>
        </dgm:presLayoutVars>
      </dgm:prSet>
      <dgm:spPr/>
    </dgm:pt>
    <dgm:pt modelId="{33BA9323-64D5-46F8-88BE-799553F2991F}" type="pres">
      <dgm:prSet presAssocID="{4F6AE155-3D38-44A1-B048-4D9CEE64F7DB}" presName="childText" presStyleLbl="revTx" presStyleIdx="1" presStyleCnt="3">
        <dgm:presLayoutVars>
          <dgm:bulletEnabled val="1"/>
        </dgm:presLayoutVars>
      </dgm:prSet>
      <dgm:spPr/>
    </dgm:pt>
    <dgm:pt modelId="{313CBDB0-E9F4-4C87-A5C9-FD1D765D0EF6}" type="pres">
      <dgm:prSet presAssocID="{C3ED692A-0546-41D5-95EB-E695FFBACA21}" presName="parentText" presStyleLbl="node1" presStyleIdx="2" presStyleCnt="3">
        <dgm:presLayoutVars>
          <dgm:chMax val="0"/>
          <dgm:bulletEnabled val="1"/>
        </dgm:presLayoutVars>
      </dgm:prSet>
      <dgm:spPr/>
    </dgm:pt>
    <dgm:pt modelId="{B0D04C60-0F47-435F-A865-7D4CAB3DC248}" type="pres">
      <dgm:prSet presAssocID="{C3ED692A-0546-41D5-95EB-E695FFBACA21}" presName="childText" presStyleLbl="revTx" presStyleIdx="2" presStyleCnt="3">
        <dgm:presLayoutVars>
          <dgm:bulletEnabled val="1"/>
        </dgm:presLayoutVars>
      </dgm:prSet>
      <dgm:spPr/>
    </dgm:pt>
  </dgm:ptLst>
  <dgm:cxnLst>
    <dgm:cxn modelId="{60EDD60A-776F-4FDC-8FA9-DFCE243358F0}" srcId="{97BB20F9-190C-4F84-812A-6992E914D83E}" destId="{EC5DC940-EE82-42DF-9801-B998D4536286}" srcOrd="0" destOrd="0" parTransId="{3FCB24C0-D588-4F1E-9314-30ABA900B69B}" sibTransId="{4A682378-5BA6-4E38-89E4-5470F1424944}"/>
    <dgm:cxn modelId="{9F717F10-1FCC-47CE-A322-1C737ACA8B5A}" type="presOf" srcId="{4F6AE155-3D38-44A1-B048-4D9CEE64F7DB}" destId="{F2C9D640-DF81-4A8B-B3A4-7BFCB294346D}" srcOrd="0" destOrd="0" presId="urn:microsoft.com/office/officeart/2005/8/layout/vList2"/>
    <dgm:cxn modelId="{AEBD0339-9327-47CC-89BC-92C19AB36989}" srcId="{4F6AE155-3D38-44A1-B048-4D9CEE64F7DB}" destId="{6963BC5F-7D79-4274-8628-2CDBCAB6480F}" srcOrd="0" destOrd="0" parTransId="{32D408C6-B064-4A94-8087-AF87C34A7764}" sibTransId="{C9999E3D-2E3D-481D-AAEF-1A58BDF9E08D}"/>
    <dgm:cxn modelId="{4269EE48-DFE1-46E7-90E7-A2A23ACC14B4}" type="presOf" srcId="{AE14AD27-7B0A-4F8A-AA4D-AADCAC2E736B}" destId="{B0D04C60-0F47-435F-A865-7D4CAB3DC248}" srcOrd="0" destOrd="0" presId="urn:microsoft.com/office/officeart/2005/8/layout/vList2"/>
    <dgm:cxn modelId="{9786AD71-FA62-410D-AA68-797F4D760D82}" type="presOf" srcId="{C3ED692A-0546-41D5-95EB-E695FFBACA21}" destId="{313CBDB0-E9F4-4C87-A5C9-FD1D765D0EF6}" srcOrd="0" destOrd="0" presId="urn:microsoft.com/office/officeart/2005/8/layout/vList2"/>
    <dgm:cxn modelId="{31419273-2EC1-4A10-BE73-FA2879061890}" srcId="{C3ED692A-0546-41D5-95EB-E695FFBACA21}" destId="{AE14AD27-7B0A-4F8A-AA4D-AADCAC2E736B}" srcOrd="0" destOrd="0" parTransId="{6C588673-496E-43D4-A081-68A9B42DF775}" sibTransId="{00C81545-E225-456C-996F-72D871CAD1E7}"/>
    <dgm:cxn modelId="{3708C658-99E2-484E-BDCB-C9B146872F36}" srcId="{C3ED692A-0546-41D5-95EB-E695FFBACA21}" destId="{89B98491-4AA1-416D-978E-CF6D03BA4A7A}" srcOrd="1" destOrd="0" parTransId="{A8BAE2F7-E5C0-4804-952D-A4C21CAC255C}" sibTransId="{6714DEBF-3CCB-4640-BE16-097BFFB4FC22}"/>
    <dgm:cxn modelId="{5D159894-2AF2-465A-8CBE-934759FE3391}" srcId="{78FFB68E-F5F4-40A0-B51D-471506553754}" destId="{C3ED692A-0546-41D5-95EB-E695FFBACA21}" srcOrd="2" destOrd="0" parTransId="{6143988C-6D83-4ACD-8ED2-74A62BBE54AA}" sibTransId="{FD3AF63C-2892-4526-824A-BDD371126A76}"/>
    <dgm:cxn modelId="{23FFAC97-B969-45BA-861F-449595E3298F}" type="presOf" srcId="{EC5DC940-EE82-42DF-9801-B998D4536286}" destId="{C0A67652-6FBA-44FF-AFA0-04154D5C2C3D}" srcOrd="0" destOrd="0" presId="urn:microsoft.com/office/officeart/2005/8/layout/vList2"/>
    <dgm:cxn modelId="{DFCC21A2-53F1-43FD-9F00-F0BA562B6A67}" type="presOf" srcId="{89B98491-4AA1-416D-978E-CF6D03BA4A7A}" destId="{B0D04C60-0F47-435F-A865-7D4CAB3DC248}" srcOrd="0" destOrd="1" presId="urn:microsoft.com/office/officeart/2005/8/layout/vList2"/>
    <dgm:cxn modelId="{68A07AB4-FA9F-4EFA-A4E8-A7085E975A50}" type="presOf" srcId="{6963BC5F-7D79-4274-8628-2CDBCAB6480F}" destId="{33BA9323-64D5-46F8-88BE-799553F2991F}" srcOrd="0" destOrd="0" presId="urn:microsoft.com/office/officeart/2005/8/layout/vList2"/>
    <dgm:cxn modelId="{ECE03BB6-85C8-4B5E-9FA3-AED4EF8B935D}" srcId="{78FFB68E-F5F4-40A0-B51D-471506553754}" destId="{4F6AE155-3D38-44A1-B048-4D9CEE64F7DB}" srcOrd="1" destOrd="0" parTransId="{7C70B441-5408-440D-A4D7-3643AC189741}" sibTransId="{233D5A32-CCB2-48BE-AF93-85BA3F05EE11}"/>
    <dgm:cxn modelId="{7B2CF7BE-32C9-4DC3-82AF-B22A2CD4DB0E}" srcId="{78FFB68E-F5F4-40A0-B51D-471506553754}" destId="{97BB20F9-190C-4F84-812A-6992E914D83E}" srcOrd="0" destOrd="0" parTransId="{566F4EA4-7A82-497C-97E0-6A4770D5C861}" sibTransId="{CEAF36B9-4AC0-48BD-9761-440CB30C88A8}"/>
    <dgm:cxn modelId="{0C01B3DC-191A-43C9-9D7F-22370E6E133D}" type="presOf" srcId="{97BB20F9-190C-4F84-812A-6992E914D83E}" destId="{DD51C1FB-FE79-4112-8CE3-75234E845477}" srcOrd="0" destOrd="0" presId="urn:microsoft.com/office/officeart/2005/8/layout/vList2"/>
    <dgm:cxn modelId="{F6CBC0E2-B210-4889-9BD1-F5852A8010A9}" type="presOf" srcId="{78FFB68E-F5F4-40A0-B51D-471506553754}" destId="{DF777EAC-114E-4556-ACEC-72A9562B8897}" srcOrd="0" destOrd="0" presId="urn:microsoft.com/office/officeart/2005/8/layout/vList2"/>
    <dgm:cxn modelId="{5096C044-7AAD-4002-B6E2-CEEC541A03EB}" type="presParOf" srcId="{DF777EAC-114E-4556-ACEC-72A9562B8897}" destId="{DD51C1FB-FE79-4112-8CE3-75234E845477}" srcOrd="0" destOrd="0" presId="urn:microsoft.com/office/officeart/2005/8/layout/vList2"/>
    <dgm:cxn modelId="{4C9ADD92-E87D-4A91-8AAE-A080947A0DC5}" type="presParOf" srcId="{DF777EAC-114E-4556-ACEC-72A9562B8897}" destId="{C0A67652-6FBA-44FF-AFA0-04154D5C2C3D}" srcOrd="1" destOrd="0" presId="urn:microsoft.com/office/officeart/2005/8/layout/vList2"/>
    <dgm:cxn modelId="{D001EDA7-A51D-49B5-BA0A-D4CF844A64E6}" type="presParOf" srcId="{DF777EAC-114E-4556-ACEC-72A9562B8897}" destId="{F2C9D640-DF81-4A8B-B3A4-7BFCB294346D}" srcOrd="2" destOrd="0" presId="urn:microsoft.com/office/officeart/2005/8/layout/vList2"/>
    <dgm:cxn modelId="{42AE9405-CC52-420E-9DBE-DD7D25B7AD95}" type="presParOf" srcId="{DF777EAC-114E-4556-ACEC-72A9562B8897}" destId="{33BA9323-64D5-46F8-88BE-799553F2991F}" srcOrd="3" destOrd="0" presId="urn:microsoft.com/office/officeart/2005/8/layout/vList2"/>
    <dgm:cxn modelId="{44DD51A9-35F5-4A53-B5DE-5107E3797FD8}" type="presParOf" srcId="{DF777EAC-114E-4556-ACEC-72A9562B8897}" destId="{313CBDB0-E9F4-4C87-A5C9-FD1D765D0EF6}" srcOrd="4" destOrd="0" presId="urn:microsoft.com/office/officeart/2005/8/layout/vList2"/>
    <dgm:cxn modelId="{70424050-94F7-4C52-84D3-31DE3DCBE01F}" type="presParOf" srcId="{DF777EAC-114E-4556-ACEC-72A9562B8897}" destId="{B0D04C60-0F47-435F-A865-7D4CAB3DC248}"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2EE6485-31F8-424C-B1C9-97DC69C554C1}"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A25013AF-5EF9-42E5-A3FD-E06A88E03050}">
      <dgm:prSet/>
      <dgm:spPr/>
      <dgm:t>
        <a:bodyPr/>
        <a:lstStyle/>
        <a:p>
          <a:r>
            <a:rPr lang="en-US"/>
            <a:t>Ross tweeted</a:t>
          </a:r>
        </a:p>
      </dgm:t>
    </dgm:pt>
    <dgm:pt modelId="{E7EBF825-861A-4DD8-9809-4CC38633AAEE}" type="parTrans" cxnId="{FD323B4A-22B3-491B-994D-94E252E8473C}">
      <dgm:prSet/>
      <dgm:spPr/>
      <dgm:t>
        <a:bodyPr/>
        <a:lstStyle/>
        <a:p>
          <a:endParaRPr lang="en-US"/>
        </a:p>
      </dgm:t>
    </dgm:pt>
    <dgm:pt modelId="{FAA156FA-620D-476B-A1B8-A064D0D3E3C1}" type="sibTrans" cxnId="{FD323B4A-22B3-491B-994D-94E252E8473C}">
      <dgm:prSet/>
      <dgm:spPr/>
      <dgm:t>
        <a:bodyPr/>
        <a:lstStyle/>
        <a:p>
          <a:endParaRPr lang="en-US"/>
        </a:p>
      </dgm:t>
    </dgm:pt>
    <dgm:pt modelId="{ED29B1E5-7618-42FA-829C-28D5B910975B}">
      <dgm:prSet/>
      <dgm:spPr/>
      <dgm:t>
        <a:bodyPr/>
        <a:lstStyle/>
        <a:p>
          <a:r>
            <a:rPr lang="en-US"/>
            <a:t>Immediate push back on informed consent</a:t>
          </a:r>
        </a:p>
      </dgm:t>
    </dgm:pt>
    <dgm:pt modelId="{5F61F027-ACF0-46D6-BBDE-A2979FCE2167}" type="parTrans" cxnId="{58BF1013-B4AA-4CB2-A036-0825874B54B9}">
      <dgm:prSet/>
      <dgm:spPr/>
      <dgm:t>
        <a:bodyPr/>
        <a:lstStyle/>
        <a:p>
          <a:endParaRPr lang="en-US"/>
        </a:p>
      </dgm:t>
    </dgm:pt>
    <dgm:pt modelId="{D99AB318-E2CB-4114-B8E5-7E37CE503B63}" type="sibTrans" cxnId="{58BF1013-B4AA-4CB2-A036-0825874B54B9}">
      <dgm:prSet/>
      <dgm:spPr/>
      <dgm:t>
        <a:bodyPr/>
        <a:lstStyle/>
        <a:p>
          <a:endParaRPr lang="en-US"/>
        </a:p>
      </dgm:t>
    </dgm:pt>
    <dgm:pt modelId="{3B2ED4A5-511F-43B8-942B-52C834D9A2C4}">
      <dgm:prSet/>
      <dgm:spPr/>
      <dgm:t>
        <a:bodyPr/>
        <a:lstStyle/>
        <a:p>
          <a:r>
            <a:rPr lang="en-US"/>
            <a:t>Retracted statement</a:t>
          </a:r>
        </a:p>
      </dgm:t>
    </dgm:pt>
    <dgm:pt modelId="{F378046B-DB8A-4B63-99DC-F6E57B82EB78}" type="parTrans" cxnId="{EAFF8718-7319-4A12-9375-45CD28456E50}">
      <dgm:prSet/>
      <dgm:spPr/>
      <dgm:t>
        <a:bodyPr/>
        <a:lstStyle/>
        <a:p>
          <a:endParaRPr lang="en-US"/>
        </a:p>
      </dgm:t>
    </dgm:pt>
    <dgm:pt modelId="{1C427DE6-7B3E-4EEC-9623-E6242F1D69D0}" type="sibTrans" cxnId="{EAFF8718-7319-4A12-9375-45CD28456E50}">
      <dgm:prSet/>
      <dgm:spPr/>
      <dgm:t>
        <a:bodyPr/>
        <a:lstStyle/>
        <a:p>
          <a:endParaRPr lang="en-US"/>
        </a:p>
      </dgm:t>
    </dgm:pt>
    <dgm:pt modelId="{AA39794D-3797-465B-88EC-7A59F11FAE34}">
      <dgm:prSet/>
      <dgm:spPr/>
      <dgm:t>
        <a:bodyPr/>
        <a:lstStyle/>
        <a:p>
          <a:r>
            <a:rPr lang="en-US"/>
            <a:t>But the box is opened  - what if this is done?</a:t>
          </a:r>
        </a:p>
      </dgm:t>
    </dgm:pt>
    <dgm:pt modelId="{64C47AB4-DCCD-4543-BEC7-90EB65C13589}" type="parTrans" cxnId="{FC275083-B108-43AE-A2E4-70CB07F88150}">
      <dgm:prSet/>
      <dgm:spPr/>
      <dgm:t>
        <a:bodyPr/>
        <a:lstStyle/>
        <a:p>
          <a:endParaRPr lang="en-US"/>
        </a:p>
      </dgm:t>
    </dgm:pt>
    <dgm:pt modelId="{51B7E4B3-BF4A-4B5D-B85C-81987A95E994}" type="sibTrans" cxnId="{FC275083-B108-43AE-A2E4-70CB07F88150}">
      <dgm:prSet/>
      <dgm:spPr/>
      <dgm:t>
        <a:bodyPr/>
        <a:lstStyle/>
        <a:p>
          <a:endParaRPr lang="en-US"/>
        </a:p>
      </dgm:t>
    </dgm:pt>
    <dgm:pt modelId="{5CC1EFAE-85F5-4EC0-B87E-2FB74B507C32}" type="pres">
      <dgm:prSet presAssocID="{52EE6485-31F8-424C-B1C9-97DC69C554C1}" presName="linear" presStyleCnt="0">
        <dgm:presLayoutVars>
          <dgm:animLvl val="lvl"/>
          <dgm:resizeHandles val="exact"/>
        </dgm:presLayoutVars>
      </dgm:prSet>
      <dgm:spPr/>
    </dgm:pt>
    <dgm:pt modelId="{1895A516-6F93-4521-AE7A-C50FEFEA4E8C}" type="pres">
      <dgm:prSet presAssocID="{A25013AF-5EF9-42E5-A3FD-E06A88E03050}" presName="parentText" presStyleLbl="node1" presStyleIdx="0" presStyleCnt="4">
        <dgm:presLayoutVars>
          <dgm:chMax val="0"/>
          <dgm:bulletEnabled val="1"/>
        </dgm:presLayoutVars>
      </dgm:prSet>
      <dgm:spPr/>
    </dgm:pt>
    <dgm:pt modelId="{EC5CB9BD-EBF5-4DD2-9012-78D705D90D92}" type="pres">
      <dgm:prSet presAssocID="{FAA156FA-620D-476B-A1B8-A064D0D3E3C1}" presName="spacer" presStyleCnt="0"/>
      <dgm:spPr/>
    </dgm:pt>
    <dgm:pt modelId="{5B4B6A6D-B945-457E-A965-B0FF5DDE9455}" type="pres">
      <dgm:prSet presAssocID="{ED29B1E5-7618-42FA-829C-28D5B910975B}" presName="parentText" presStyleLbl="node1" presStyleIdx="1" presStyleCnt="4">
        <dgm:presLayoutVars>
          <dgm:chMax val="0"/>
          <dgm:bulletEnabled val="1"/>
        </dgm:presLayoutVars>
      </dgm:prSet>
      <dgm:spPr/>
    </dgm:pt>
    <dgm:pt modelId="{C5FDB751-8C08-40BF-A8B4-F56D92B608C2}" type="pres">
      <dgm:prSet presAssocID="{D99AB318-E2CB-4114-B8E5-7E37CE503B63}" presName="spacer" presStyleCnt="0"/>
      <dgm:spPr/>
    </dgm:pt>
    <dgm:pt modelId="{62855913-97AF-487C-BC77-C9E5C8BB0B8D}" type="pres">
      <dgm:prSet presAssocID="{3B2ED4A5-511F-43B8-942B-52C834D9A2C4}" presName="parentText" presStyleLbl="node1" presStyleIdx="2" presStyleCnt="4">
        <dgm:presLayoutVars>
          <dgm:chMax val="0"/>
          <dgm:bulletEnabled val="1"/>
        </dgm:presLayoutVars>
      </dgm:prSet>
      <dgm:spPr/>
    </dgm:pt>
    <dgm:pt modelId="{89234476-3FA7-4B8E-A635-0D19EDB4606D}" type="pres">
      <dgm:prSet presAssocID="{1C427DE6-7B3E-4EEC-9623-E6242F1D69D0}" presName="spacer" presStyleCnt="0"/>
      <dgm:spPr/>
    </dgm:pt>
    <dgm:pt modelId="{8E1F6CC8-49EB-4FF6-8AF0-5E752D9D13C1}" type="pres">
      <dgm:prSet presAssocID="{AA39794D-3797-465B-88EC-7A59F11FAE34}" presName="parentText" presStyleLbl="node1" presStyleIdx="3" presStyleCnt="4">
        <dgm:presLayoutVars>
          <dgm:chMax val="0"/>
          <dgm:bulletEnabled val="1"/>
        </dgm:presLayoutVars>
      </dgm:prSet>
      <dgm:spPr/>
    </dgm:pt>
  </dgm:ptLst>
  <dgm:cxnLst>
    <dgm:cxn modelId="{58BF1013-B4AA-4CB2-A036-0825874B54B9}" srcId="{52EE6485-31F8-424C-B1C9-97DC69C554C1}" destId="{ED29B1E5-7618-42FA-829C-28D5B910975B}" srcOrd="1" destOrd="0" parTransId="{5F61F027-ACF0-46D6-BBDE-A2979FCE2167}" sibTransId="{D99AB318-E2CB-4114-B8E5-7E37CE503B63}"/>
    <dgm:cxn modelId="{EAFF8718-7319-4A12-9375-45CD28456E50}" srcId="{52EE6485-31F8-424C-B1C9-97DC69C554C1}" destId="{3B2ED4A5-511F-43B8-942B-52C834D9A2C4}" srcOrd="2" destOrd="0" parTransId="{F378046B-DB8A-4B63-99DC-F6E57B82EB78}" sibTransId="{1C427DE6-7B3E-4EEC-9623-E6242F1D69D0}"/>
    <dgm:cxn modelId="{11CA7619-59F8-4F55-8EAB-EDA3EFD72B5A}" type="presOf" srcId="{3B2ED4A5-511F-43B8-942B-52C834D9A2C4}" destId="{62855913-97AF-487C-BC77-C9E5C8BB0B8D}" srcOrd="0" destOrd="0" presId="urn:microsoft.com/office/officeart/2005/8/layout/vList2"/>
    <dgm:cxn modelId="{FD323B4A-22B3-491B-994D-94E252E8473C}" srcId="{52EE6485-31F8-424C-B1C9-97DC69C554C1}" destId="{A25013AF-5EF9-42E5-A3FD-E06A88E03050}" srcOrd="0" destOrd="0" parTransId="{E7EBF825-861A-4DD8-9809-4CC38633AAEE}" sibTransId="{FAA156FA-620D-476B-A1B8-A064D0D3E3C1}"/>
    <dgm:cxn modelId="{E903B64D-47A9-45C8-AD76-A2772BDD9708}" type="presOf" srcId="{52EE6485-31F8-424C-B1C9-97DC69C554C1}" destId="{5CC1EFAE-85F5-4EC0-B87E-2FB74B507C32}" srcOrd="0" destOrd="0" presId="urn:microsoft.com/office/officeart/2005/8/layout/vList2"/>
    <dgm:cxn modelId="{FC275083-B108-43AE-A2E4-70CB07F88150}" srcId="{52EE6485-31F8-424C-B1C9-97DC69C554C1}" destId="{AA39794D-3797-465B-88EC-7A59F11FAE34}" srcOrd="3" destOrd="0" parTransId="{64C47AB4-DCCD-4543-BEC7-90EB65C13589}" sibTransId="{51B7E4B3-BF4A-4B5D-B85C-81987A95E994}"/>
    <dgm:cxn modelId="{A5C9BC91-EEDE-4417-B06D-5748BFCB6C2F}" type="presOf" srcId="{ED29B1E5-7618-42FA-829C-28D5B910975B}" destId="{5B4B6A6D-B945-457E-A965-B0FF5DDE9455}" srcOrd="0" destOrd="0" presId="urn:microsoft.com/office/officeart/2005/8/layout/vList2"/>
    <dgm:cxn modelId="{86717496-2DC5-46D0-B6D2-969EDB7E0116}" type="presOf" srcId="{A25013AF-5EF9-42E5-A3FD-E06A88E03050}" destId="{1895A516-6F93-4521-AE7A-C50FEFEA4E8C}" srcOrd="0" destOrd="0" presId="urn:microsoft.com/office/officeart/2005/8/layout/vList2"/>
    <dgm:cxn modelId="{CDBCBDD0-5ABD-4A56-BE4A-6BEFDCAC9354}" type="presOf" srcId="{AA39794D-3797-465B-88EC-7A59F11FAE34}" destId="{8E1F6CC8-49EB-4FF6-8AF0-5E752D9D13C1}" srcOrd="0" destOrd="0" presId="urn:microsoft.com/office/officeart/2005/8/layout/vList2"/>
    <dgm:cxn modelId="{C7BCE916-BCB7-4B48-9EF0-B8A82A328A74}" type="presParOf" srcId="{5CC1EFAE-85F5-4EC0-B87E-2FB74B507C32}" destId="{1895A516-6F93-4521-AE7A-C50FEFEA4E8C}" srcOrd="0" destOrd="0" presId="urn:microsoft.com/office/officeart/2005/8/layout/vList2"/>
    <dgm:cxn modelId="{5DD05813-4F99-45E5-821F-FDBEA58A39BA}" type="presParOf" srcId="{5CC1EFAE-85F5-4EC0-B87E-2FB74B507C32}" destId="{EC5CB9BD-EBF5-4DD2-9012-78D705D90D92}" srcOrd="1" destOrd="0" presId="urn:microsoft.com/office/officeart/2005/8/layout/vList2"/>
    <dgm:cxn modelId="{710947F8-783F-4F8F-A965-781DDE59B12D}" type="presParOf" srcId="{5CC1EFAE-85F5-4EC0-B87E-2FB74B507C32}" destId="{5B4B6A6D-B945-457E-A965-B0FF5DDE9455}" srcOrd="2" destOrd="0" presId="urn:microsoft.com/office/officeart/2005/8/layout/vList2"/>
    <dgm:cxn modelId="{B647C90F-AF04-4A5B-B379-2D544CFBD848}" type="presParOf" srcId="{5CC1EFAE-85F5-4EC0-B87E-2FB74B507C32}" destId="{C5FDB751-8C08-40BF-A8B4-F56D92B608C2}" srcOrd="3" destOrd="0" presId="urn:microsoft.com/office/officeart/2005/8/layout/vList2"/>
    <dgm:cxn modelId="{E670BC10-D67A-42B7-93DE-63BF97649682}" type="presParOf" srcId="{5CC1EFAE-85F5-4EC0-B87E-2FB74B507C32}" destId="{62855913-97AF-487C-BC77-C9E5C8BB0B8D}" srcOrd="4" destOrd="0" presId="urn:microsoft.com/office/officeart/2005/8/layout/vList2"/>
    <dgm:cxn modelId="{D116C344-E6E0-4D6D-989B-D86BED022DC7}" type="presParOf" srcId="{5CC1EFAE-85F5-4EC0-B87E-2FB74B507C32}" destId="{89234476-3FA7-4B8E-A635-0D19EDB4606D}" srcOrd="5" destOrd="0" presId="urn:microsoft.com/office/officeart/2005/8/layout/vList2"/>
    <dgm:cxn modelId="{A512F283-3F95-4839-90DB-94A495BD99BD}" type="presParOf" srcId="{5CC1EFAE-85F5-4EC0-B87E-2FB74B507C32}" destId="{8E1F6CC8-49EB-4FF6-8AF0-5E752D9D13C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E5DBD0-6C68-4256-B156-0426EF7315B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30F2644-F30C-4ED7-9DEA-FC02620B6F0F}">
      <dgm:prSet/>
      <dgm:spPr/>
      <dgm:t>
        <a:bodyPr/>
        <a:lstStyle/>
        <a:p>
          <a:r>
            <a:rPr lang="en-US"/>
            <a:t>A machine is incapable of feeling</a:t>
          </a:r>
        </a:p>
      </dgm:t>
    </dgm:pt>
    <dgm:pt modelId="{8C944217-58EB-4162-85CD-B31085BE6041}" type="parTrans" cxnId="{4F594729-C1D0-4454-80BD-5D37BA5DDCAF}">
      <dgm:prSet/>
      <dgm:spPr/>
      <dgm:t>
        <a:bodyPr/>
        <a:lstStyle/>
        <a:p>
          <a:endParaRPr lang="en-US"/>
        </a:p>
      </dgm:t>
    </dgm:pt>
    <dgm:pt modelId="{410C7BC1-B9AD-460C-9A3D-C18FD9346B30}" type="sibTrans" cxnId="{4F594729-C1D0-4454-80BD-5D37BA5DDCAF}">
      <dgm:prSet/>
      <dgm:spPr/>
      <dgm:t>
        <a:bodyPr/>
        <a:lstStyle/>
        <a:p>
          <a:endParaRPr lang="en-US"/>
        </a:p>
      </dgm:t>
    </dgm:pt>
    <dgm:pt modelId="{6C062740-3EF4-49FA-8FA3-CB84F66EF36B}">
      <dgm:prSet/>
      <dgm:spPr/>
      <dgm:t>
        <a:bodyPr/>
        <a:lstStyle/>
        <a:p>
          <a:r>
            <a:rPr lang="en-US"/>
            <a:t>A machine is incapable of judgment</a:t>
          </a:r>
        </a:p>
      </dgm:t>
    </dgm:pt>
    <dgm:pt modelId="{F8D82EC0-4705-49FF-950A-328BD0CAE9C0}" type="parTrans" cxnId="{31EDA94C-F337-43A3-AF23-DCF00AE7F3FA}">
      <dgm:prSet/>
      <dgm:spPr/>
      <dgm:t>
        <a:bodyPr/>
        <a:lstStyle/>
        <a:p>
          <a:endParaRPr lang="en-US"/>
        </a:p>
      </dgm:t>
    </dgm:pt>
    <dgm:pt modelId="{A415D89E-D8AF-49F9-A8E4-933395F0CB62}" type="sibTrans" cxnId="{31EDA94C-F337-43A3-AF23-DCF00AE7F3FA}">
      <dgm:prSet/>
      <dgm:spPr/>
      <dgm:t>
        <a:bodyPr/>
        <a:lstStyle/>
        <a:p>
          <a:endParaRPr lang="en-US"/>
        </a:p>
      </dgm:t>
    </dgm:pt>
    <dgm:pt modelId="{CC17CB39-DBB7-4356-8BCC-CCDF52684C3D}">
      <dgm:prSet/>
      <dgm:spPr/>
      <dgm:t>
        <a:bodyPr/>
        <a:lstStyle/>
        <a:p>
          <a:r>
            <a:rPr lang="en-US"/>
            <a:t>A  machine is incapable of responsibility </a:t>
          </a:r>
        </a:p>
      </dgm:t>
    </dgm:pt>
    <dgm:pt modelId="{826F276A-15B9-4FD0-86FA-25D2035BF4F4}" type="parTrans" cxnId="{A32E7695-FD1A-4C9E-BCF4-710E7EDCD48A}">
      <dgm:prSet/>
      <dgm:spPr/>
      <dgm:t>
        <a:bodyPr/>
        <a:lstStyle/>
        <a:p>
          <a:endParaRPr lang="en-US"/>
        </a:p>
      </dgm:t>
    </dgm:pt>
    <dgm:pt modelId="{C8C20D73-7B6A-44AB-89A8-761FD09A9A91}" type="sibTrans" cxnId="{A32E7695-FD1A-4C9E-BCF4-710E7EDCD48A}">
      <dgm:prSet/>
      <dgm:spPr/>
      <dgm:t>
        <a:bodyPr/>
        <a:lstStyle/>
        <a:p>
          <a:endParaRPr lang="en-US"/>
        </a:p>
      </dgm:t>
    </dgm:pt>
    <dgm:pt modelId="{B4068B26-964B-4A15-82A0-1701D1C424BE}" type="pres">
      <dgm:prSet presAssocID="{71E5DBD0-6C68-4256-B156-0426EF7315B5}" presName="root" presStyleCnt="0">
        <dgm:presLayoutVars>
          <dgm:dir/>
          <dgm:resizeHandles val="exact"/>
        </dgm:presLayoutVars>
      </dgm:prSet>
      <dgm:spPr/>
    </dgm:pt>
    <dgm:pt modelId="{588EA552-1DAF-4D99-BDDD-0D7BD5D58D38}" type="pres">
      <dgm:prSet presAssocID="{730F2644-F30C-4ED7-9DEA-FC02620B6F0F}" presName="compNode" presStyleCnt="0"/>
      <dgm:spPr/>
    </dgm:pt>
    <dgm:pt modelId="{3BFCA54D-F2FB-4375-8085-FB73FB55734F}" type="pres">
      <dgm:prSet presAssocID="{730F2644-F30C-4ED7-9DEA-FC02620B6F0F}" presName="bgRect" presStyleLbl="bgShp" presStyleIdx="0" presStyleCnt="3"/>
      <dgm:spPr/>
    </dgm:pt>
    <dgm:pt modelId="{42D54D06-08E6-40A7-9E56-CA45CFEDC569}" type="pres">
      <dgm:prSet presAssocID="{730F2644-F30C-4ED7-9DEA-FC02620B6F0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Face with No Fill"/>
        </a:ext>
      </dgm:extLst>
    </dgm:pt>
    <dgm:pt modelId="{13B88DD1-9048-4A94-BFA1-0E5994EAA2CB}" type="pres">
      <dgm:prSet presAssocID="{730F2644-F30C-4ED7-9DEA-FC02620B6F0F}" presName="spaceRect" presStyleCnt="0"/>
      <dgm:spPr/>
    </dgm:pt>
    <dgm:pt modelId="{6E242C40-0AB7-4A9E-B486-7FBE3A131617}" type="pres">
      <dgm:prSet presAssocID="{730F2644-F30C-4ED7-9DEA-FC02620B6F0F}" presName="parTx" presStyleLbl="revTx" presStyleIdx="0" presStyleCnt="3">
        <dgm:presLayoutVars>
          <dgm:chMax val="0"/>
          <dgm:chPref val="0"/>
        </dgm:presLayoutVars>
      </dgm:prSet>
      <dgm:spPr/>
    </dgm:pt>
    <dgm:pt modelId="{E4C4B76F-1077-4BAA-A882-C10A1A2EBE54}" type="pres">
      <dgm:prSet presAssocID="{410C7BC1-B9AD-460C-9A3D-C18FD9346B30}" presName="sibTrans" presStyleCnt="0"/>
      <dgm:spPr/>
    </dgm:pt>
    <dgm:pt modelId="{188A787B-34CD-407E-82C5-4A01E029D994}" type="pres">
      <dgm:prSet presAssocID="{6C062740-3EF4-49FA-8FA3-CB84F66EF36B}" presName="compNode" presStyleCnt="0"/>
      <dgm:spPr/>
    </dgm:pt>
    <dgm:pt modelId="{67F73BA6-A843-492E-935A-C8C5FBA3AC0C}" type="pres">
      <dgm:prSet presAssocID="{6C062740-3EF4-49FA-8FA3-CB84F66EF36B}" presName="bgRect" presStyleLbl="bgShp" presStyleIdx="1" presStyleCnt="3"/>
      <dgm:spPr/>
    </dgm:pt>
    <dgm:pt modelId="{10DF5793-3851-408E-8E76-9A71F0F022CE}" type="pres">
      <dgm:prSet presAssocID="{6C062740-3EF4-49FA-8FA3-CB84F66EF36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1217D799-E989-4F48-9828-96C0F33A6583}" type="pres">
      <dgm:prSet presAssocID="{6C062740-3EF4-49FA-8FA3-CB84F66EF36B}" presName="spaceRect" presStyleCnt="0"/>
      <dgm:spPr/>
    </dgm:pt>
    <dgm:pt modelId="{86F1BD5F-BF81-4EC2-BDD6-7611510A0223}" type="pres">
      <dgm:prSet presAssocID="{6C062740-3EF4-49FA-8FA3-CB84F66EF36B}" presName="parTx" presStyleLbl="revTx" presStyleIdx="1" presStyleCnt="3">
        <dgm:presLayoutVars>
          <dgm:chMax val="0"/>
          <dgm:chPref val="0"/>
        </dgm:presLayoutVars>
      </dgm:prSet>
      <dgm:spPr/>
    </dgm:pt>
    <dgm:pt modelId="{302B16BC-062D-459B-9FC5-C2CD5B2001BF}" type="pres">
      <dgm:prSet presAssocID="{A415D89E-D8AF-49F9-A8E4-933395F0CB62}" presName="sibTrans" presStyleCnt="0"/>
      <dgm:spPr/>
    </dgm:pt>
    <dgm:pt modelId="{5FBB988B-0762-4347-919F-B3A555FCF67A}" type="pres">
      <dgm:prSet presAssocID="{CC17CB39-DBB7-4356-8BCC-CCDF52684C3D}" presName="compNode" presStyleCnt="0"/>
      <dgm:spPr/>
    </dgm:pt>
    <dgm:pt modelId="{21223F2F-CF85-4E88-86E5-7F8C49AE379A}" type="pres">
      <dgm:prSet presAssocID="{CC17CB39-DBB7-4356-8BCC-CCDF52684C3D}" presName="bgRect" presStyleLbl="bgShp" presStyleIdx="2" presStyleCnt="3"/>
      <dgm:spPr/>
    </dgm:pt>
    <dgm:pt modelId="{97741C9D-488A-42A6-A8BC-C676645B0AD1}" type="pres">
      <dgm:prSet presAssocID="{CC17CB39-DBB7-4356-8BCC-CCDF52684C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F21B9615-566C-4F8F-9B70-DDA194A7823B}" type="pres">
      <dgm:prSet presAssocID="{CC17CB39-DBB7-4356-8BCC-CCDF52684C3D}" presName="spaceRect" presStyleCnt="0"/>
      <dgm:spPr/>
    </dgm:pt>
    <dgm:pt modelId="{7C4995A6-0092-4D4A-82C2-77EFDAF21C4F}" type="pres">
      <dgm:prSet presAssocID="{CC17CB39-DBB7-4356-8BCC-CCDF52684C3D}" presName="parTx" presStyleLbl="revTx" presStyleIdx="2" presStyleCnt="3">
        <dgm:presLayoutVars>
          <dgm:chMax val="0"/>
          <dgm:chPref val="0"/>
        </dgm:presLayoutVars>
      </dgm:prSet>
      <dgm:spPr/>
    </dgm:pt>
  </dgm:ptLst>
  <dgm:cxnLst>
    <dgm:cxn modelId="{4F594729-C1D0-4454-80BD-5D37BA5DDCAF}" srcId="{71E5DBD0-6C68-4256-B156-0426EF7315B5}" destId="{730F2644-F30C-4ED7-9DEA-FC02620B6F0F}" srcOrd="0" destOrd="0" parTransId="{8C944217-58EB-4162-85CD-B31085BE6041}" sibTransId="{410C7BC1-B9AD-460C-9A3D-C18FD9346B30}"/>
    <dgm:cxn modelId="{DAECF237-EBFB-4BD6-A8A4-78CDFCC9BA0F}" type="presOf" srcId="{6C062740-3EF4-49FA-8FA3-CB84F66EF36B}" destId="{86F1BD5F-BF81-4EC2-BDD6-7611510A0223}" srcOrd="0" destOrd="0" presId="urn:microsoft.com/office/officeart/2018/2/layout/IconVerticalSolidList"/>
    <dgm:cxn modelId="{31EDA94C-F337-43A3-AF23-DCF00AE7F3FA}" srcId="{71E5DBD0-6C68-4256-B156-0426EF7315B5}" destId="{6C062740-3EF4-49FA-8FA3-CB84F66EF36B}" srcOrd="1" destOrd="0" parTransId="{F8D82EC0-4705-49FF-950A-328BD0CAE9C0}" sibTransId="{A415D89E-D8AF-49F9-A8E4-933395F0CB62}"/>
    <dgm:cxn modelId="{A32E7695-FD1A-4C9E-BCF4-710E7EDCD48A}" srcId="{71E5DBD0-6C68-4256-B156-0426EF7315B5}" destId="{CC17CB39-DBB7-4356-8BCC-CCDF52684C3D}" srcOrd="2" destOrd="0" parTransId="{826F276A-15B9-4FD0-86FA-25D2035BF4F4}" sibTransId="{C8C20D73-7B6A-44AB-89A8-761FD09A9A91}"/>
    <dgm:cxn modelId="{DF33C2A4-49B7-4150-A641-F1FF92B69909}" type="presOf" srcId="{CC17CB39-DBB7-4356-8BCC-CCDF52684C3D}" destId="{7C4995A6-0092-4D4A-82C2-77EFDAF21C4F}" srcOrd="0" destOrd="0" presId="urn:microsoft.com/office/officeart/2018/2/layout/IconVerticalSolidList"/>
    <dgm:cxn modelId="{0E7C00D0-C271-4F06-8BE1-D49623FDD1A4}" type="presOf" srcId="{71E5DBD0-6C68-4256-B156-0426EF7315B5}" destId="{B4068B26-964B-4A15-82A0-1701D1C424BE}" srcOrd="0" destOrd="0" presId="urn:microsoft.com/office/officeart/2018/2/layout/IconVerticalSolidList"/>
    <dgm:cxn modelId="{B81E1CEA-A97E-483A-87B9-78EC895D60E6}" type="presOf" srcId="{730F2644-F30C-4ED7-9DEA-FC02620B6F0F}" destId="{6E242C40-0AB7-4A9E-B486-7FBE3A131617}" srcOrd="0" destOrd="0" presId="urn:microsoft.com/office/officeart/2018/2/layout/IconVerticalSolidList"/>
    <dgm:cxn modelId="{F2504896-E3E8-47A2-977D-188244D92BF7}" type="presParOf" srcId="{B4068B26-964B-4A15-82A0-1701D1C424BE}" destId="{588EA552-1DAF-4D99-BDDD-0D7BD5D58D38}" srcOrd="0" destOrd="0" presId="urn:microsoft.com/office/officeart/2018/2/layout/IconVerticalSolidList"/>
    <dgm:cxn modelId="{31F0BAB3-C5CC-425B-89E5-81EB0CE53962}" type="presParOf" srcId="{588EA552-1DAF-4D99-BDDD-0D7BD5D58D38}" destId="{3BFCA54D-F2FB-4375-8085-FB73FB55734F}" srcOrd="0" destOrd="0" presId="urn:microsoft.com/office/officeart/2018/2/layout/IconVerticalSolidList"/>
    <dgm:cxn modelId="{1ED84590-9AA9-4048-94B3-D5FB38DB1F3B}" type="presParOf" srcId="{588EA552-1DAF-4D99-BDDD-0D7BD5D58D38}" destId="{42D54D06-08E6-40A7-9E56-CA45CFEDC569}" srcOrd="1" destOrd="0" presId="urn:microsoft.com/office/officeart/2018/2/layout/IconVerticalSolidList"/>
    <dgm:cxn modelId="{8F92C648-F059-428D-98CE-5E53CDEDD577}" type="presParOf" srcId="{588EA552-1DAF-4D99-BDDD-0D7BD5D58D38}" destId="{13B88DD1-9048-4A94-BFA1-0E5994EAA2CB}" srcOrd="2" destOrd="0" presId="urn:microsoft.com/office/officeart/2018/2/layout/IconVerticalSolidList"/>
    <dgm:cxn modelId="{3ABB252B-BBDD-47A9-AD02-7A1559C5DA93}" type="presParOf" srcId="{588EA552-1DAF-4D99-BDDD-0D7BD5D58D38}" destId="{6E242C40-0AB7-4A9E-B486-7FBE3A131617}" srcOrd="3" destOrd="0" presId="urn:microsoft.com/office/officeart/2018/2/layout/IconVerticalSolidList"/>
    <dgm:cxn modelId="{0CBF35D8-EC01-463B-BBC1-D98DCF9A5033}" type="presParOf" srcId="{B4068B26-964B-4A15-82A0-1701D1C424BE}" destId="{E4C4B76F-1077-4BAA-A882-C10A1A2EBE54}" srcOrd="1" destOrd="0" presId="urn:microsoft.com/office/officeart/2018/2/layout/IconVerticalSolidList"/>
    <dgm:cxn modelId="{2CA49126-B96E-45AB-ACEE-A11EEC2C0C20}" type="presParOf" srcId="{B4068B26-964B-4A15-82A0-1701D1C424BE}" destId="{188A787B-34CD-407E-82C5-4A01E029D994}" srcOrd="2" destOrd="0" presId="urn:microsoft.com/office/officeart/2018/2/layout/IconVerticalSolidList"/>
    <dgm:cxn modelId="{A2CD417F-0674-473C-8E05-255E1257D2F5}" type="presParOf" srcId="{188A787B-34CD-407E-82C5-4A01E029D994}" destId="{67F73BA6-A843-492E-935A-C8C5FBA3AC0C}" srcOrd="0" destOrd="0" presId="urn:microsoft.com/office/officeart/2018/2/layout/IconVerticalSolidList"/>
    <dgm:cxn modelId="{8DA34CAE-4091-42FE-8950-87439CA76427}" type="presParOf" srcId="{188A787B-34CD-407E-82C5-4A01E029D994}" destId="{10DF5793-3851-408E-8E76-9A71F0F022CE}" srcOrd="1" destOrd="0" presId="urn:microsoft.com/office/officeart/2018/2/layout/IconVerticalSolidList"/>
    <dgm:cxn modelId="{08149841-41CB-4D54-96EE-2D77CE095514}" type="presParOf" srcId="{188A787B-34CD-407E-82C5-4A01E029D994}" destId="{1217D799-E989-4F48-9828-96C0F33A6583}" srcOrd="2" destOrd="0" presId="urn:microsoft.com/office/officeart/2018/2/layout/IconVerticalSolidList"/>
    <dgm:cxn modelId="{36269F8E-E143-4BB0-BD02-4AAC525E34D7}" type="presParOf" srcId="{188A787B-34CD-407E-82C5-4A01E029D994}" destId="{86F1BD5F-BF81-4EC2-BDD6-7611510A0223}" srcOrd="3" destOrd="0" presId="urn:microsoft.com/office/officeart/2018/2/layout/IconVerticalSolidList"/>
    <dgm:cxn modelId="{0B53AB2F-CAE9-4285-A8F2-2456F86119F8}" type="presParOf" srcId="{B4068B26-964B-4A15-82A0-1701D1C424BE}" destId="{302B16BC-062D-459B-9FC5-C2CD5B2001BF}" srcOrd="3" destOrd="0" presId="urn:microsoft.com/office/officeart/2018/2/layout/IconVerticalSolidList"/>
    <dgm:cxn modelId="{1EF2B53E-D3AA-4EA1-A196-3D407F575DE8}" type="presParOf" srcId="{B4068B26-964B-4A15-82A0-1701D1C424BE}" destId="{5FBB988B-0762-4347-919F-B3A555FCF67A}" srcOrd="4" destOrd="0" presId="urn:microsoft.com/office/officeart/2018/2/layout/IconVerticalSolidList"/>
    <dgm:cxn modelId="{95457F21-224C-4E0D-B56D-14DE319374CC}" type="presParOf" srcId="{5FBB988B-0762-4347-919F-B3A555FCF67A}" destId="{21223F2F-CF85-4E88-86E5-7F8C49AE379A}" srcOrd="0" destOrd="0" presId="urn:microsoft.com/office/officeart/2018/2/layout/IconVerticalSolidList"/>
    <dgm:cxn modelId="{422A1B22-A7D8-4F3A-9158-F3FF6D54C18C}" type="presParOf" srcId="{5FBB988B-0762-4347-919F-B3A555FCF67A}" destId="{97741C9D-488A-42A6-A8BC-C676645B0AD1}" srcOrd="1" destOrd="0" presId="urn:microsoft.com/office/officeart/2018/2/layout/IconVerticalSolidList"/>
    <dgm:cxn modelId="{F44A5A52-A7D2-4E00-9A11-C0EC8D4A6017}" type="presParOf" srcId="{5FBB988B-0762-4347-919F-B3A555FCF67A}" destId="{F21B9615-566C-4F8F-9B70-DDA194A7823B}" srcOrd="2" destOrd="0" presId="urn:microsoft.com/office/officeart/2018/2/layout/IconVerticalSolidList"/>
    <dgm:cxn modelId="{38D37C3E-4FC4-40B6-836D-82CD270E63FF}" type="presParOf" srcId="{5FBB988B-0762-4347-919F-B3A555FCF67A}" destId="{7C4995A6-0092-4D4A-82C2-77EFDAF21C4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79BF5BB-4292-4231-A9C5-D8D2AC24CD7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133383C-3CF7-47FB-8569-65EA6BBFB17E}">
      <dgm:prSet/>
      <dgm:spPr/>
      <dgm:t>
        <a:bodyPr/>
        <a:lstStyle/>
        <a:p>
          <a:r>
            <a:rPr lang="en-US"/>
            <a:t>Declarative statements are not evidence</a:t>
          </a:r>
        </a:p>
      </dgm:t>
    </dgm:pt>
    <dgm:pt modelId="{9EA90D37-D0BF-4DF3-89E3-0C4D85E539E3}" type="parTrans" cxnId="{09D0F3D9-00DD-474B-82EF-7475544FD6C9}">
      <dgm:prSet/>
      <dgm:spPr/>
      <dgm:t>
        <a:bodyPr/>
        <a:lstStyle/>
        <a:p>
          <a:endParaRPr lang="en-US"/>
        </a:p>
      </dgm:t>
    </dgm:pt>
    <dgm:pt modelId="{5FD41AF9-351D-427C-A43D-64824763781D}" type="sibTrans" cxnId="{09D0F3D9-00DD-474B-82EF-7475544FD6C9}">
      <dgm:prSet/>
      <dgm:spPr/>
      <dgm:t>
        <a:bodyPr/>
        <a:lstStyle/>
        <a:p>
          <a:endParaRPr lang="en-US"/>
        </a:p>
      </dgm:t>
    </dgm:pt>
    <dgm:pt modelId="{41C91C05-CB2E-4C0E-8730-65ACDD230C60}">
      <dgm:prSet/>
      <dgm:spPr/>
      <dgm:t>
        <a:bodyPr/>
        <a:lstStyle/>
        <a:p>
          <a:r>
            <a:rPr lang="en-US"/>
            <a:t>Declarative statements are conclusions</a:t>
          </a:r>
        </a:p>
      </dgm:t>
    </dgm:pt>
    <dgm:pt modelId="{06565183-8C76-4F62-8DCA-985C0B3115CC}" type="parTrans" cxnId="{578F10B9-A06E-45AF-84E3-649EC6402DC6}">
      <dgm:prSet/>
      <dgm:spPr/>
      <dgm:t>
        <a:bodyPr/>
        <a:lstStyle/>
        <a:p>
          <a:endParaRPr lang="en-US"/>
        </a:p>
      </dgm:t>
    </dgm:pt>
    <dgm:pt modelId="{418775B1-8AD6-41A9-927A-9359183835F0}" type="sibTrans" cxnId="{578F10B9-A06E-45AF-84E3-649EC6402DC6}">
      <dgm:prSet/>
      <dgm:spPr/>
      <dgm:t>
        <a:bodyPr/>
        <a:lstStyle/>
        <a:p>
          <a:endParaRPr lang="en-US"/>
        </a:p>
      </dgm:t>
    </dgm:pt>
    <dgm:pt modelId="{0F544225-6B87-4F26-A7A0-6FC31FD3685F}">
      <dgm:prSet/>
      <dgm:spPr/>
      <dgm:t>
        <a:bodyPr/>
        <a:lstStyle/>
        <a:p>
          <a:r>
            <a:rPr lang="en-US"/>
            <a:t>Declarative statements are building blocks for discrimination, inequity and stigma</a:t>
          </a:r>
        </a:p>
      </dgm:t>
    </dgm:pt>
    <dgm:pt modelId="{870E2225-E1BA-45D5-B8A5-66D199EBE4AA}" type="parTrans" cxnId="{59F7F789-0CA1-480C-BB7F-0F9093AF9778}">
      <dgm:prSet/>
      <dgm:spPr/>
      <dgm:t>
        <a:bodyPr/>
        <a:lstStyle/>
        <a:p>
          <a:endParaRPr lang="en-US"/>
        </a:p>
      </dgm:t>
    </dgm:pt>
    <dgm:pt modelId="{34341BD3-0B07-4679-BE3B-F03409240368}" type="sibTrans" cxnId="{59F7F789-0CA1-480C-BB7F-0F9093AF9778}">
      <dgm:prSet/>
      <dgm:spPr/>
      <dgm:t>
        <a:bodyPr/>
        <a:lstStyle/>
        <a:p>
          <a:endParaRPr lang="en-US"/>
        </a:p>
      </dgm:t>
    </dgm:pt>
    <dgm:pt modelId="{23B6D336-A7D4-48C9-9D22-632DC2B904D5}" type="pres">
      <dgm:prSet presAssocID="{479BF5BB-4292-4231-A9C5-D8D2AC24CD71}" presName="linear" presStyleCnt="0">
        <dgm:presLayoutVars>
          <dgm:animLvl val="lvl"/>
          <dgm:resizeHandles val="exact"/>
        </dgm:presLayoutVars>
      </dgm:prSet>
      <dgm:spPr/>
    </dgm:pt>
    <dgm:pt modelId="{54CDAE61-50E5-4CE6-8C01-3D047C406BC7}" type="pres">
      <dgm:prSet presAssocID="{6133383C-3CF7-47FB-8569-65EA6BBFB17E}" presName="parentText" presStyleLbl="node1" presStyleIdx="0" presStyleCnt="3">
        <dgm:presLayoutVars>
          <dgm:chMax val="0"/>
          <dgm:bulletEnabled val="1"/>
        </dgm:presLayoutVars>
      </dgm:prSet>
      <dgm:spPr/>
    </dgm:pt>
    <dgm:pt modelId="{12E62F5F-6C4F-4495-AF25-2EC5A96EF9D9}" type="pres">
      <dgm:prSet presAssocID="{5FD41AF9-351D-427C-A43D-64824763781D}" presName="spacer" presStyleCnt="0"/>
      <dgm:spPr/>
    </dgm:pt>
    <dgm:pt modelId="{2F2CE330-1C78-4C4E-93A6-B04916ED5B17}" type="pres">
      <dgm:prSet presAssocID="{41C91C05-CB2E-4C0E-8730-65ACDD230C60}" presName="parentText" presStyleLbl="node1" presStyleIdx="1" presStyleCnt="3">
        <dgm:presLayoutVars>
          <dgm:chMax val="0"/>
          <dgm:bulletEnabled val="1"/>
        </dgm:presLayoutVars>
      </dgm:prSet>
      <dgm:spPr/>
    </dgm:pt>
    <dgm:pt modelId="{3185AF83-A500-4604-9C8C-9BD25197F97E}" type="pres">
      <dgm:prSet presAssocID="{418775B1-8AD6-41A9-927A-9359183835F0}" presName="spacer" presStyleCnt="0"/>
      <dgm:spPr/>
    </dgm:pt>
    <dgm:pt modelId="{FC686F53-01D7-4099-8482-47B620933F0D}" type="pres">
      <dgm:prSet presAssocID="{0F544225-6B87-4F26-A7A0-6FC31FD3685F}" presName="parentText" presStyleLbl="node1" presStyleIdx="2" presStyleCnt="3">
        <dgm:presLayoutVars>
          <dgm:chMax val="0"/>
          <dgm:bulletEnabled val="1"/>
        </dgm:presLayoutVars>
      </dgm:prSet>
      <dgm:spPr/>
    </dgm:pt>
  </dgm:ptLst>
  <dgm:cxnLst>
    <dgm:cxn modelId="{DE2B832F-6B05-43E1-9841-9648AB1B082A}" type="presOf" srcId="{41C91C05-CB2E-4C0E-8730-65ACDD230C60}" destId="{2F2CE330-1C78-4C4E-93A6-B04916ED5B17}" srcOrd="0" destOrd="0" presId="urn:microsoft.com/office/officeart/2005/8/layout/vList2"/>
    <dgm:cxn modelId="{83B64646-8FA8-4AEA-9C79-8C1FCA10E8F4}" type="presOf" srcId="{6133383C-3CF7-47FB-8569-65EA6BBFB17E}" destId="{54CDAE61-50E5-4CE6-8C01-3D047C406BC7}" srcOrd="0" destOrd="0" presId="urn:microsoft.com/office/officeart/2005/8/layout/vList2"/>
    <dgm:cxn modelId="{7D428B66-F371-46C0-A119-0C6CADA0E261}" type="presOf" srcId="{479BF5BB-4292-4231-A9C5-D8D2AC24CD71}" destId="{23B6D336-A7D4-48C9-9D22-632DC2B904D5}" srcOrd="0" destOrd="0" presId="urn:microsoft.com/office/officeart/2005/8/layout/vList2"/>
    <dgm:cxn modelId="{59F7F789-0CA1-480C-BB7F-0F9093AF9778}" srcId="{479BF5BB-4292-4231-A9C5-D8D2AC24CD71}" destId="{0F544225-6B87-4F26-A7A0-6FC31FD3685F}" srcOrd="2" destOrd="0" parTransId="{870E2225-E1BA-45D5-B8A5-66D199EBE4AA}" sibTransId="{34341BD3-0B07-4679-BE3B-F03409240368}"/>
    <dgm:cxn modelId="{578F10B9-A06E-45AF-84E3-649EC6402DC6}" srcId="{479BF5BB-4292-4231-A9C5-D8D2AC24CD71}" destId="{41C91C05-CB2E-4C0E-8730-65ACDD230C60}" srcOrd="1" destOrd="0" parTransId="{06565183-8C76-4F62-8DCA-985C0B3115CC}" sibTransId="{418775B1-8AD6-41A9-927A-9359183835F0}"/>
    <dgm:cxn modelId="{09D0F3D9-00DD-474B-82EF-7475544FD6C9}" srcId="{479BF5BB-4292-4231-A9C5-D8D2AC24CD71}" destId="{6133383C-3CF7-47FB-8569-65EA6BBFB17E}" srcOrd="0" destOrd="0" parTransId="{9EA90D37-D0BF-4DF3-89E3-0C4D85E539E3}" sibTransId="{5FD41AF9-351D-427C-A43D-64824763781D}"/>
    <dgm:cxn modelId="{324B7BE2-0E23-4597-BB34-0921EF7EB8CB}" type="presOf" srcId="{0F544225-6B87-4F26-A7A0-6FC31FD3685F}" destId="{FC686F53-01D7-4099-8482-47B620933F0D}" srcOrd="0" destOrd="0" presId="urn:microsoft.com/office/officeart/2005/8/layout/vList2"/>
    <dgm:cxn modelId="{F93CA1EA-1365-41CA-B46F-2E73ECE1BBCA}" type="presParOf" srcId="{23B6D336-A7D4-48C9-9D22-632DC2B904D5}" destId="{54CDAE61-50E5-4CE6-8C01-3D047C406BC7}" srcOrd="0" destOrd="0" presId="urn:microsoft.com/office/officeart/2005/8/layout/vList2"/>
    <dgm:cxn modelId="{6B371965-5BAD-4C50-9C0F-A1BFFB806A5C}" type="presParOf" srcId="{23B6D336-A7D4-48C9-9D22-632DC2B904D5}" destId="{12E62F5F-6C4F-4495-AF25-2EC5A96EF9D9}" srcOrd="1" destOrd="0" presId="urn:microsoft.com/office/officeart/2005/8/layout/vList2"/>
    <dgm:cxn modelId="{BAE043B5-BAAE-49F3-86C0-14EC41F29726}" type="presParOf" srcId="{23B6D336-A7D4-48C9-9D22-632DC2B904D5}" destId="{2F2CE330-1C78-4C4E-93A6-B04916ED5B17}" srcOrd="2" destOrd="0" presId="urn:microsoft.com/office/officeart/2005/8/layout/vList2"/>
    <dgm:cxn modelId="{0352B6DB-7A21-4C8D-AC42-DC11CD3BB02A}" type="presParOf" srcId="{23B6D336-A7D4-48C9-9D22-632DC2B904D5}" destId="{3185AF83-A500-4604-9C8C-9BD25197F97E}" srcOrd="3" destOrd="0" presId="urn:microsoft.com/office/officeart/2005/8/layout/vList2"/>
    <dgm:cxn modelId="{418D79F6-C069-402F-811C-61F8B0CFD4C9}" type="presParOf" srcId="{23B6D336-A7D4-48C9-9D22-632DC2B904D5}" destId="{FC686F53-01D7-4099-8482-47B620933F0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A829E6-0756-42C3-8577-C01918BA73A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40D7540-3981-4E2F-9C73-3FE66A4D32B6}">
      <dgm:prSet/>
      <dgm:spPr/>
      <dgm:t>
        <a:bodyPr/>
        <a:lstStyle/>
        <a:p>
          <a:r>
            <a:rPr lang="en-US" dirty="0"/>
            <a:t>Skills needed</a:t>
          </a:r>
        </a:p>
      </dgm:t>
    </dgm:pt>
    <dgm:pt modelId="{7A695557-87C2-4FF3-942D-2BAF3FB06140}" type="parTrans" cxnId="{8F038060-E03E-4C44-A8B6-E9FE1A819FB4}">
      <dgm:prSet/>
      <dgm:spPr/>
      <dgm:t>
        <a:bodyPr/>
        <a:lstStyle/>
        <a:p>
          <a:endParaRPr lang="en-US"/>
        </a:p>
      </dgm:t>
    </dgm:pt>
    <dgm:pt modelId="{E2292AAE-97BF-471F-B941-DA475D9D83EB}" type="sibTrans" cxnId="{8F038060-E03E-4C44-A8B6-E9FE1A819FB4}">
      <dgm:prSet/>
      <dgm:spPr/>
      <dgm:t>
        <a:bodyPr/>
        <a:lstStyle/>
        <a:p>
          <a:endParaRPr lang="en-US"/>
        </a:p>
      </dgm:t>
    </dgm:pt>
    <dgm:pt modelId="{B118442B-BAD7-4570-82FF-60E7BF3C66CD}">
      <dgm:prSet/>
      <dgm:spPr/>
      <dgm:t>
        <a:bodyPr/>
        <a:lstStyle/>
        <a:p>
          <a:r>
            <a:rPr lang="en-US"/>
            <a:t>Knowledge of AI technology</a:t>
          </a:r>
        </a:p>
      </dgm:t>
    </dgm:pt>
    <dgm:pt modelId="{430A1E8D-9A0F-4155-8B90-27ADC22C07E6}" type="parTrans" cxnId="{EE45E124-25EF-4BF7-BE26-1BB16D68EC6F}">
      <dgm:prSet/>
      <dgm:spPr/>
      <dgm:t>
        <a:bodyPr/>
        <a:lstStyle/>
        <a:p>
          <a:endParaRPr lang="en-US"/>
        </a:p>
      </dgm:t>
    </dgm:pt>
    <dgm:pt modelId="{B0DF8A27-A539-435A-BAB7-D0C532CC5633}" type="sibTrans" cxnId="{EE45E124-25EF-4BF7-BE26-1BB16D68EC6F}">
      <dgm:prSet/>
      <dgm:spPr/>
      <dgm:t>
        <a:bodyPr/>
        <a:lstStyle/>
        <a:p>
          <a:endParaRPr lang="en-US"/>
        </a:p>
      </dgm:t>
    </dgm:pt>
    <dgm:pt modelId="{F5171BF0-8971-4390-AFE6-144D334ED393}">
      <dgm:prSet/>
      <dgm:spPr/>
      <dgm:t>
        <a:bodyPr/>
        <a:lstStyle/>
        <a:p>
          <a:r>
            <a:rPr lang="en-US" dirty="0"/>
            <a:t>Ability to acquire information on AI activity</a:t>
          </a:r>
        </a:p>
      </dgm:t>
    </dgm:pt>
    <dgm:pt modelId="{5173A938-C102-4CB5-B09E-6BCAEA7810E3}" type="parTrans" cxnId="{AD0B4DAC-5A1F-4272-BAEF-7F0885CAAF18}">
      <dgm:prSet/>
      <dgm:spPr/>
      <dgm:t>
        <a:bodyPr/>
        <a:lstStyle/>
        <a:p>
          <a:endParaRPr lang="en-US"/>
        </a:p>
      </dgm:t>
    </dgm:pt>
    <dgm:pt modelId="{D2DD3E99-0C9A-4110-9446-2C33CC71EABB}" type="sibTrans" cxnId="{AD0B4DAC-5A1F-4272-BAEF-7F0885CAAF18}">
      <dgm:prSet/>
      <dgm:spPr/>
      <dgm:t>
        <a:bodyPr/>
        <a:lstStyle/>
        <a:p>
          <a:endParaRPr lang="en-US"/>
        </a:p>
      </dgm:t>
    </dgm:pt>
    <dgm:pt modelId="{2322CCFF-2F3B-4BF6-8C18-F79EB962B7CF}">
      <dgm:prSet/>
      <dgm:spPr/>
      <dgm:t>
        <a:bodyPr/>
        <a:lstStyle/>
        <a:p>
          <a:r>
            <a:rPr lang="en-US" dirty="0"/>
            <a:t>Ability to interrupt AI programs</a:t>
          </a:r>
        </a:p>
      </dgm:t>
    </dgm:pt>
    <dgm:pt modelId="{0E881E78-A030-4288-98A4-07C9E8DB9554}" type="parTrans" cxnId="{2408F8D3-EF6F-47D7-B0BF-57024210EA49}">
      <dgm:prSet/>
      <dgm:spPr/>
      <dgm:t>
        <a:bodyPr/>
        <a:lstStyle/>
        <a:p>
          <a:endParaRPr lang="en-US"/>
        </a:p>
      </dgm:t>
    </dgm:pt>
    <dgm:pt modelId="{3FB3C4B2-A2A7-42DF-AF1B-500FE6092F29}" type="sibTrans" cxnId="{2408F8D3-EF6F-47D7-B0BF-57024210EA49}">
      <dgm:prSet/>
      <dgm:spPr/>
      <dgm:t>
        <a:bodyPr/>
        <a:lstStyle/>
        <a:p>
          <a:endParaRPr lang="en-US"/>
        </a:p>
      </dgm:t>
    </dgm:pt>
    <dgm:pt modelId="{96DF119E-FEF3-4FB4-9906-2D81BF045664}">
      <dgm:prSet/>
      <dgm:spPr/>
      <dgm:t>
        <a:bodyPr/>
        <a:lstStyle/>
        <a:p>
          <a:r>
            <a:rPr lang="en-US" dirty="0"/>
            <a:t>With owner cooperation</a:t>
          </a:r>
        </a:p>
      </dgm:t>
    </dgm:pt>
    <dgm:pt modelId="{710257EF-4268-42A1-9B7D-5FB0D29A9FAC}" type="parTrans" cxnId="{4064F9C1-9405-473D-B3D3-297B227B3546}">
      <dgm:prSet/>
      <dgm:spPr/>
      <dgm:t>
        <a:bodyPr/>
        <a:lstStyle/>
        <a:p>
          <a:endParaRPr lang="en-US"/>
        </a:p>
      </dgm:t>
    </dgm:pt>
    <dgm:pt modelId="{26769C3E-452D-4673-B94C-4CA8F628FD00}" type="sibTrans" cxnId="{4064F9C1-9405-473D-B3D3-297B227B3546}">
      <dgm:prSet/>
      <dgm:spPr/>
      <dgm:t>
        <a:bodyPr/>
        <a:lstStyle/>
        <a:p>
          <a:endParaRPr lang="en-US"/>
        </a:p>
      </dgm:t>
    </dgm:pt>
    <dgm:pt modelId="{265C7478-7A34-4AB9-8469-004E004FE8E9}">
      <dgm:prSet/>
      <dgm:spPr/>
      <dgm:t>
        <a:bodyPr/>
        <a:lstStyle/>
        <a:p>
          <a:r>
            <a:rPr lang="en-US"/>
            <a:t>Without owner cooperation</a:t>
          </a:r>
        </a:p>
      </dgm:t>
    </dgm:pt>
    <dgm:pt modelId="{E9DFCDD8-1EBB-4789-BF5D-19C4A94DC1F6}" type="parTrans" cxnId="{EA00A33B-A8D1-4FBA-ABBE-B78C169DFD09}">
      <dgm:prSet/>
      <dgm:spPr/>
      <dgm:t>
        <a:bodyPr/>
        <a:lstStyle/>
        <a:p>
          <a:endParaRPr lang="en-US"/>
        </a:p>
      </dgm:t>
    </dgm:pt>
    <dgm:pt modelId="{8CBA368A-AFCE-47DC-A982-0A142A95C204}" type="sibTrans" cxnId="{EA00A33B-A8D1-4FBA-ABBE-B78C169DFD09}">
      <dgm:prSet/>
      <dgm:spPr/>
      <dgm:t>
        <a:bodyPr/>
        <a:lstStyle/>
        <a:p>
          <a:endParaRPr lang="en-US"/>
        </a:p>
      </dgm:t>
    </dgm:pt>
    <dgm:pt modelId="{F10445A4-F1AB-43B1-82F8-0DCBB32A30E4}">
      <dgm:prSet/>
      <dgm:spPr/>
      <dgm:t>
        <a:bodyPr/>
        <a:lstStyle/>
        <a:p>
          <a:r>
            <a:rPr lang="en-US"/>
            <a:t>Should we develop AI “Special Forces”</a:t>
          </a:r>
        </a:p>
      </dgm:t>
    </dgm:pt>
    <dgm:pt modelId="{5737A003-BA98-4261-9AFA-E06FA27C81EB}" type="parTrans" cxnId="{331B60BA-8D8C-479C-996B-4A57E2AE089B}">
      <dgm:prSet/>
      <dgm:spPr/>
      <dgm:t>
        <a:bodyPr/>
        <a:lstStyle/>
        <a:p>
          <a:endParaRPr lang="en-US"/>
        </a:p>
      </dgm:t>
    </dgm:pt>
    <dgm:pt modelId="{1CD7D8F8-0CDC-47CE-9352-7CB80B9B32EC}" type="sibTrans" cxnId="{331B60BA-8D8C-479C-996B-4A57E2AE089B}">
      <dgm:prSet/>
      <dgm:spPr/>
      <dgm:t>
        <a:bodyPr/>
        <a:lstStyle/>
        <a:p>
          <a:endParaRPr lang="en-US"/>
        </a:p>
      </dgm:t>
    </dgm:pt>
    <dgm:pt modelId="{93E53DA2-7749-4803-A3B2-AFB1B77252AE}">
      <dgm:prSet/>
      <dgm:spPr/>
      <dgm:t>
        <a:bodyPr/>
        <a:lstStyle/>
        <a:p>
          <a:r>
            <a:rPr lang="en-US"/>
            <a:t>What Authority manages the Special Forces</a:t>
          </a:r>
        </a:p>
      </dgm:t>
    </dgm:pt>
    <dgm:pt modelId="{B6C18F6F-8850-4FF2-A3CD-986CC9ED8841}" type="parTrans" cxnId="{FED82144-1C8B-4406-9D03-6625F81F439D}">
      <dgm:prSet/>
      <dgm:spPr/>
      <dgm:t>
        <a:bodyPr/>
        <a:lstStyle/>
        <a:p>
          <a:endParaRPr lang="en-US"/>
        </a:p>
      </dgm:t>
    </dgm:pt>
    <dgm:pt modelId="{A381FD1E-C00A-4858-8A8B-66C386A08CE2}" type="sibTrans" cxnId="{FED82144-1C8B-4406-9D03-6625F81F439D}">
      <dgm:prSet/>
      <dgm:spPr/>
      <dgm:t>
        <a:bodyPr/>
        <a:lstStyle/>
        <a:p>
          <a:endParaRPr lang="en-US"/>
        </a:p>
      </dgm:t>
    </dgm:pt>
    <dgm:pt modelId="{5F2764CD-C47A-4063-A82C-ED82AA5B9433}" type="pres">
      <dgm:prSet presAssocID="{E1A829E6-0756-42C3-8577-C01918BA73AA}" presName="root" presStyleCnt="0">
        <dgm:presLayoutVars>
          <dgm:dir/>
          <dgm:resizeHandles val="exact"/>
        </dgm:presLayoutVars>
      </dgm:prSet>
      <dgm:spPr/>
    </dgm:pt>
    <dgm:pt modelId="{9616B3C3-8F7B-4719-B91A-C169AD6BFCE9}" type="pres">
      <dgm:prSet presAssocID="{A40D7540-3981-4E2F-9C73-3FE66A4D32B6}" presName="compNode" presStyleCnt="0"/>
      <dgm:spPr/>
    </dgm:pt>
    <dgm:pt modelId="{39C1462B-5500-49B1-A414-46A04D6460E4}" type="pres">
      <dgm:prSet presAssocID="{A40D7540-3981-4E2F-9C73-3FE66A4D32B6}" presName="bgRect" presStyleLbl="bgShp" presStyleIdx="0" presStyleCnt="3" custLinFactNeighborX="-4572" custLinFactNeighborY="2010"/>
      <dgm:spPr/>
    </dgm:pt>
    <dgm:pt modelId="{0435626D-3663-499E-929F-E2EBB3FD9D15}" type="pres">
      <dgm:prSet presAssocID="{A40D7540-3981-4E2F-9C73-3FE66A4D32B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599D1604-1B00-48F1-8B33-44A9B0460EB2}" type="pres">
      <dgm:prSet presAssocID="{A40D7540-3981-4E2F-9C73-3FE66A4D32B6}" presName="spaceRect" presStyleCnt="0"/>
      <dgm:spPr/>
    </dgm:pt>
    <dgm:pt modelId="{7B540697-D51C-4A27-BF88-C12615A75556}" type="pres">
      <dgm:prSet presAssocID="{A40D7540-3981-4E2F-9C73-3FE66A4D32B6}" presName="parTx" presStyleLbl="revTx" presStyleIdx="0" presStyleCnt="4" custScaleX="85491" custLinFactNeighborX="-22810" custLinFactNeighborY="3409">
        <dgm:presLayoutVars>
          <dgm:chMax val="0"/>
          <dgm:chPref val="0"/>
        </dgm:presLayoutVars>
      </dgm:prSet>
      <dgm:spPr/>
    </dgm:pt>
    <dgm:pt modelId="{B83C6F83-C5D8-45D3-B231-0494563DF90E}" type="pres">
      <dgm:prSet presAssocID="{A40D7540-3981-4E2F-9C73-3FE66A4D32B6}" presName="desTx" presStyleLbl="revTx" presStyleIdx="1" presStyleCnt="4" custScaleX="249610" custScaleY="105989">
        <dgm:presLayoutVars/>
      </dgm:prSet>
      <dgm:spPr/>
    </dgm:pt>
    <dgm:pt modelId="{2E2B4291-84A6-4B01-BEDF-8ACA3E739603}" type="pres">
      <dgm:prSet presAssocID="{E2292AAE-97BF-471F-B941-DA475D9D83EB}" presName="sibTrans" presStyleCnt="0"/>
      <dgm:spPr/>
    </dgm:pt>
    <dgm:pt modelId="{B6F3E802-96C5-4AF5-894C-9823A4AA54B6}" type="pres">
      <dgm:prSet presAssocID="{F10445A4-F1AB-43B1-82F8-0DCBB32A30E4}" presName="compNode" presStyleCnt="0"/>
      <dgm:spPr/>
    </dgm:pt>
    <dgm:pt modelId="{EF739870-FB86-443B-B1F3-547D87972EFF}" type="pres">
      <dgm:prSet presAssocID="{F10445A4-F1AB-43B1-82F8-0DCBB32A30E4}" presName="bgRect" presStyleLbl="bgShp" presStyleIdx="1" presStyleCnt="3"/>
      <dgm:spPr/>
    </dgm:pt>
    <dgm:pt modelId="{65CE7142-60BC-44EE-B660-B5B3EC0CE9BB}" type="pres">
      <dgm:prSet presAssocID="{F10445A4-F1AB-43B1-82F8-0DCBB32A30E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obot"/>
        </a:ext>
      </dgm:extLst>
    </dgm:pt>
    <dgm:pt modelId="{44828B9F-9C95-4A8F-BCB7-57B32A374DD8}" type="pres">
      <dgm:prSet presAssocID="{F10445A4-F1AB-43B1-82F8-0DCBB32A30E4}" presName="spaceRect" presStyleCnt="0"/>
      <dgm:spPr/>
    </dgm:pt>
    <dgm:pt modelId="{1BEF6321-C056-4F2F-926B-690DC1AC058E}" type="pres">
      <dgm:prSet presAssocID="{F10445A4-F1AB-43B1-82F8-0DCBB32A30E4}" presName="parTx" presStyleLbl="revTx" presStyleIdx="2" presStyleCnt="4">
        <dgm:presLayoutVars>
          <dgm:chMax val="0"/>
          <dgm:chPref val="0"/>
        </dgm:presLayoutVars>
      </dgm:prSet>
      <dgm:spPr/>
    </dgm:pt>
    <dgm:pt modelId="{5FCDAB40-B3FF-44CC-8737-8CF16F315540}" type="pres">
      <dgm:prSet presAssocID="{1CD7D8F8-0CDC-47CE-9352-7CB80B9B32EC}" presName="sibTrans" presStyleCnt="0"/>
      <dgm:spPr/>
    </dgm:pt>
    <dgm:pt modelId="{A8D7F49D-3E10-4515-825B-475DBE81AFA7}" type="pres">
      <dgm:prSet presAssocID="{93E53DA2-7749-4803-A3B2-AFB1B77252AE}" presName="compNode" presStyleCnt="0"/>
      <dgm:spPr/>
    </dgm:pt>
    <dgm:pt modelId="{F85BE297-BCE4-40E4-9B10-41FAF293758F}" type="pres">
      <dgm:prSet presAssocID="{93E53DA2-7749-4803-A3B2-AFB1B77252AE}" presName="bgRect" presStyleLbl="bgShp" presStyleIdx="2" presStyleCnt="3"/>
      <dgm:spPr/>
    </dgm:pt>
    <dgm:pt modelId="{1CE6C3E2-3C0E-4631-92BB-F7F84079FB2E}" type="pres">
      <dgm:prSet presAssocID="{93E53DA2-7749-4803-A3B2-AFB1B77252A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2C6BE023-586D-4A33-8BA2-3EACE163E108}" type="pres">
      <dgm:prSet presAssocID="{93E53DA2-7749-4803-A3B2-AFB1B77252AE}" presName="spaceRect" presStyleCnt="0"/>
      <dgm:spPr/>
    </dgm:pt>
    <dgm:pt modelId="{1A51E9C9-7B2C-45DC-83D7-2A466BA988C2}" type="pres">
      <dgm:prSet presAssocID="{93E53DA2-7749-4803-A3B2-AFB1B77252AE}" presName="parTx" presStyleLbl="revTx" presStyleIdx="3" presStyleCnt="4">
        <dgm:presLayoutVars>
          <dgm:chMax val="0"/>
          <dgm:chPref val="0"/>
        </dgm:presLayoutVars>
      </dgm:prSet>
      <dgm:spPr/>
    </dgm:pt>
  </dgm:ptLst>
  <dgm:cxnLst>
    <dgm:cxn modelId="{9E77FD11-856A-4A8D-8FB0-8AAE26E0161A}" type="presOf" srcId="{B118442B-BAD7-4570-82FF-60E7BF3C66CD}" destId="{B83C6F83-C5D8-45D3-B231-0494563DF90E}" srcOrd="0" destOrd="0" presId="urn:microsoft.com/office/officeart/2018/2/layout/IconVerticalSolidList"/>
    <dgm:cxn modelId="{EE45E124-25EF-4BF7-BE26-1BB16D68EC6F}" srcId="{A40D7540-3981-4E2F-9C73-3FE66A4D32B6}" destId="{B118442B-BAD7-4570-82FF-60E7BF3C66CD}" srcOrd="0" destOrd="0" parTransId="{430A1E8D-9A0F-4155-8B90-27ADC22C07E6}" sibTransId="{B0DF8A27-A539-435A-BAB7-D0C532CC5633}"/>
    <dgm:cxn modelId="{8C442927-E79C-4CA0-B4D8-257638CC0F02}" type="presOf" srcId="{E1A829E6-0756-42C3-8577-C01918BA73AA}" destId="{5F2764CD-C47A-4063-A82C-ED82AA5B9433}" srcOrd="0" destOrd="0" presId="urn:microsoft.com/office/officeart/2018/2/layout/IconVerticalSolidList"/>
    <dgm:cxn modelId="{558EFA32-E3AE-4600-A3C9-297CC385905B}" type="presOf" srcId="{F10445A4-F1AB-43B1-82F8-0DCBB32A30E4}" destId="{1BEF6321-C056-4F2F-926B-690DC1AC058E}" srcOrd="0" destOrd="0" presId="urn:microsoft.com/office/officeart/2018/2/layout/IconVerticalSolidList"/>
    <dgm:cxn modelId="{0FED7D3B-8339-49F5-8E51-B4EB2A960921}" type="presOf" srcId="{F5171BF0-8971-4390-AFE6-144D334ED393}" destId="{B83C6F83-C5D8-45D3-B231-0494563DF90E}" srcOrd="0" destOrd="1" presId="urn:microsoft.com/office/officeart/2018/2/layout/IconVerticalSolidList"/>
    <dgm:cxn modelId="{EA00A33B-A8D1-4FBA-ABBE-B78C169DFD09}" srcId="{2322CCFF-2F3B-4BF6-8C18-F79EB962B7CF}" destId="{265C7478-7A34-4AB9-8469-004E004FE8E9}" srcOrd="1" destOrd="0" parTransId="{E9DFCDD8-1EBB-4789-BF5D-19C4A94DC1F6}" sibTransId="{8CBA368A-AFCE-47DC-A982-0A142A95C204}"/>
    <dgm:cxn modelId="{8F038060-E03E-4C44-A8B6-E9FE1A819FB4}" srcId="{E1A829E6-0756-42C3-8577-C01918BA73AA}" destId="{A40D7540-3981-4E2F-9C73-3FE66A4D32B6}" srcOrd="0" destOrd="0" parTransId="{7A695557-87C2-4FF3-942D-2BAF3FB06140}" sibTransId="{E2292AAE-97BF-471F-B941-DA475D9D83EB}"/>
    <dgm:cxn modelId="{FED82144-1C8B-4406-9D03-6625F81F439D}" srcId="{E1A829E6-0756-42C3-8577-C01918BA73AA}" destId="{93E53DA2-7749-4803-A3B2-AFB1B77252AE}" srcOrd="2" destOrd="0" parTransId="{B6C18F6F-8850-4FF2-A3CD-986CC9ED8841}" sibTransId="{A381FD1E-C00A-4858-8A8B-66C386A08CE2}"/>
    <dgm:cxn modelId="{2691A889-EE6E-4890-AF01-BCAF63853D75}" type="presOf" srcId="{A40D7540-3981-4E2F-9C73-3FE66A4D32B6}" destId="{7B540697-D51C-4A27-BF88-C12615A75556}" srcOrd="0" destOrd="0" presId="urn:microsoft.com/office/officeart/2018/2/layout/IconVerticalSolidList"/>
    <dgm:cxn modelId="{C6BBCA95-A4E6-411B-B9B5-0255CA9CEAE0}" type="presOf" srcId="{93E53DA2-7749-4803-A3B2-AFB1B77252AE}" destId="{1A51E9C9-7B2C-45DC-83D7-2A466BA988C2}" srcOrd="0" destOrd="0" presId="urn:microsoft.com/office/officeart/2018/2/layout/IconVerticalSolidList"/>
    <dgm:cxn modelId="{AD0B4DAC-5A1F-4272-BAEF-7F0885CAAF18}" srcId="{A40D7540-3981-4E2F-9C73-3FE66A4D32B6}" destId="{F5171BF0-8971-4390-AFE6-144D334ED393}" srcOrd="1" destOrd="0" parTransId="{5173A938-C102-4CB5-B09E-6BCAEA7810E3}" sibTransId="{D2DD3E99-0C9A-4110-9446-2C33CC71EABB}"/>
    <dgm:cxn modelId="{AE65BBB4-0A74-4561-8602-B7BE1688746F}" type="presOf" srcId="{2322CCFF-2F3B-4BF6-8C18-F79EB962B7CF}" destId="{B83C6F83-C5D8-45D3-B231-0494563DF90E}" srcOrd="0" destOrd="2" presId="urn:microsoft.com/office/officeart/2018/2/layout/IconVerticalSolidList"/>
    <dgm:cxn modelId="{331B60BA-8D8C-479C-996B-4A57E2AE089B}" srcId="{E1A829E6-0756-42C3-8577-C01918BA73AA}" destId="{F10445A4-F1AB-43B1-82F8-0DCBB32A30E4}" srcOrd="1" destOrd="0" parTransId="{5737A003-BA98-4261-9AFA-E06FA27C81EB}" sibTransId="{1CD7D8F8-0CDC-47CE-9352-7CB80B9B32EC}"/>
    <dgm:cxn modelId="{4064F9C1-9405-473D-B3D3-297B227B3546}" srcId="{2322CCFF-2F3B-4BF6-8C18-F79EB962B7CF}" destId="{96DF119E-FEF3-4FB4-9906-2D81BF045664}" srcOrd="0" destOrd="0" parTransId="{710257EF-4268-42A1-9B7D-5FB0D29A9FAC}" sibTransId="{26769C3E-452D-4673-B94C-4CA8F628FD00}"/>
    <dgm:cxn modelId="{F2BF9DC5-CF42-441A-A781-2DE64CF333F7}" type="presOf" srcId="{265C7478-7A34-4AB9-8469-004E004FE8E9}" destId="{B83C6F83-C5D8-45D3-B231-0494563DF90E}" srcOrd="0" destOrd="4" presId="urn:microsoft.com/office/officeart/2018/2/layout/IconVerticalSolidList"/>
    <dgm:cxn modelId="{DA8A90CF-2432-4011-8BEB-98401DE238AC}" type="presOf" srcId="{96DF119E-FEF3-4FB4-9906-2D81BF045664}" destId="{B83C6F83-C5D8-45D3-B231-0494563DF90E}" srcOrd="0" destOrd="3" presId="urn:microsoft.com/office/officeart/2018/2/layout/IconVerticalSolidList"/>
    <dgm:cxn modelId="{2408F8D3-EF6F-47D7-B0BF-57024210EA49}" srcId="{A40D7540-3981-4E2F-9C73-3FE66A4D32B6}" destId="{2322CCFF-2F3B-4BF6-8C18-F79EB962B7CF}" srcOrd="2" destOrd="0" parTransId="{0E881E78-A030-4288-98A4-07C9E8DB9554}" sibTransId="{3FB3C4B2-A2A7-42DF-AF1B-500FE6092F29}"/>
    <dgm:cxn modelId="{F56FEE39-90EF-4213-8FCF-2E280E4C6F44}" type="presParOf" srcId="{5F2764CD-C47A-4063-A82C-ED82AA5B9433}" destId="{9616B3C3-8F7B-4719-B91A-C169AD6BFCE9}" srcOrd="0" destOrd="0" presId="urn:microsoft.com/office/officeart/2018/2/layout/IconVerticalSolidList"/>
    <dgm:cxn modelId="{27CA14FA-613E-4F65-AC32-D258DFDA6524}" type="presParOf" srcId="{9616B3C3-8F7B-4719-B91A-C169AD6BFCE9}" destId="{39C1462B-5500-49B1-A414-46A04D6460E4}" srcOrd="0" destOrd="0" presId="urn:microsoft.com/office/officeart/2018/2/layout/IconVerticalSolidList"/>
    <dgm:cxn modelId="{195361BB-079D-4F00-8DAC-4BCA1FDA903F}" type="presParOf" srcId="{9616B3C3-8F7B-4719-B91A-C169AD6BFCE9}" destId="{0435626D-3663-499E-929F-E2EBB3FD9D15}" srcOrd="1" destOrd="0" presId="urn:microsoft.com/office/officeart/2018/2/layout/IconVerticalSolidList"/>
    <dgm:cxn modelId="{DAA04163-775D-4B0F-9575-C90B37CB398F}" type="presParOf" srcId="{9616B3C3-8F7B-4719-B91A-C169AD6BFCE9}" destId="{599D1604-1B00-48F1-8B33-44A9B0460EB2}" srcOrd="2" destOrd="0" presId="urn:microsoft.com/office/officeart/2018/2/layout/IconVerticalSolidList"/>
    <dgm:cxn modelId="{455EFF61-01BF-469A-914D-AB156B4F8C41}" type="presParOf" srcId="{9616B3C3-8F7B-4719-B91A-C169AD6BFCE9}" destId="{7B540697-D51C-4A27-BF88-C12615A75556}" srcOrd="3" destOrd="0" presId="urn:microsoft.com/office/officeart/2018/2/layout/IconVerticalSolidList"/>
    <dgm:cxn modelId="{64A074E9-FAF4-4DDE-A5CF-0F6647F0B5DB}" type="presParOf" srcId="{9616B3C3-8F7B-4719-B91A-C169AD6BFCE9}" destId="{B83C6F83-C5D8-45D3-B231-0494563DF90E}" srcOrd="4" destOrd="0" presId="urn:microsoft.com/office/officeart/2018/2/layout/IconVerticalSolidList"/>
    <dgm:cxn modelId="{9A27B329-C28A-4A0D-B49B-C8D34063B8DA}" type="presParOf" srcId="{5F2764CD-C47A-4063-A82C-ED82AA5B9433}" destId="{2E2B4291-84A6-4B01-BEDF-8ACA3E739603}" srcOrd="1" destOrd="0" presId="urn:microsoft.com/office/officeart/2018/2/layout/IconVerticalSolidList"/>
    <dgm:cxn modelId="{3AC9DC53-585A-470F-81AC-368975231015}" type="presParOf" srcId="{5F2764CD-C47A-4063-A82C-ED82AA5B9433}" destId="{B6F3E802-96C5-4AF5-894C-9823A4AA54B6}" srcOrd="2" destOrd="0" presId="urn:microsoft.com/office/officeart/2018/2/layout/IconVerticalSolidList"/>
    <dgm:cxn modelId="{36641AC1-FD87-469C-A2B5-BE46B2BDFCAF}" type="presParOf" srcId="{B6F3E802-96C5-4AF5-894C-9823A4AA54B6}" destId="{EF739870-FB86-443B-B1F3-547D87972EFF}" srcOrd="0" destOrd="0" presId="urn:microsoft.com/office/officeart/2018/2/layout/IconVerticalSolidList"/>
    <dgm:cxn modelId="{63AF5DE7-2D11-4AB3-A09D-1D9F3F94F442}" type="presParOf" srcId="{B6F3E802-96C5-4AF5-894C-9823A4AA54B6}" destId="{65CE7142-60BC-44EE-B660-B5B3EC0CE9BB}" srcOrd="1" destOrd="0" presId="urn:microsoft.com/office/officeart/2018/2/layout/IconVerticalSolidList"/>
    <dgm:cxn modelId="{7A41D195-7806-4C62-9378-3912276BC984}" type="presParOf" srcId="{B6F3E802-96C5-4AF5-894C-9823A4AA54B6}" destId="{44828B9F-9C95-4A8F-BCB7-57B32A374DD8}" srcOrd="2" destOrd="0" presId="urn:microsoft.com/office/officeart/2018/2/layout/IconVerticalSolidList"/>
    <dgm:cxn modelId="{48783394-8CB3-4963-9161-2D7BB284A3CE}" type="presParOf" srcId="{B6F3E802-96C5-4AF5-894C-9823A4AA54B6}" destId="{1BEF6321-C056-4F2F-926B-690DC1AC058E}" srcOrd="3" destOrd="0" presId="urn:microsoft.com/office/officeart/2018/2/layout/IconVerticalSolidList"/>
    <dgm:cxn modelId="{3026E24E-CC41-4D24-906F-11B8AA89FEEF}" type="presParOf" srcId="{5F2764CD-C47A-4063-A82C-ED82AA5B9433}" destId="{5FCDAB40-B3FF-44CC-8737-8CF16F315540}" srcOrd="3" destOrd="0" presId="urn:microsoft.com/office/officeart/2018/2/layout/IconVerticalSolidList"/>
    <dgm:cxn modelId="{9160D017-9EE0-47BF-B53A-17EF289D5C1E}" type="presParOf" srcId="{5F2764CD-C47A-4063-A82C-ED82AA5B9433}" destId="{A8D7F49D-3E10-4515-825B-475DBE81AFA7}" srcOrd="4" destOrd="0" presId="urn:microsoft.com/office/officeart/2018/2/layout/IconVerticalSolidList"/>
    <dgm:cxn modelId="{BC5AC5A3-CD7A-4245-A4F4-5B7D9060CEBF}" type="presParOf" srcId="{A8D7F49D-3E10-4515-825B-475DBE81AFA7}" destId="{F85BE297-BCE4-40E4-9B10-41FAF293758F}" srcOrd="0" destOrd="0" presId="urn:microsoft.com/office/officeart/2018/2/layout/IconVerticalSolidList"/>
    <dgm:cxn modelId="{DB0EE8B0-1E22-4464-AC36-F9997287634D}" type="presParOf" srcId="{A8D7F49D-3E10-4515-825B-475DBE81AFA7}" destId="{1CE6C3E2-3C0E-4631-92BB-F7F84079FB2E}" srcOrd="1" destOrd="0" presId="urn:microsoft.com/office/officeart/2018/2/layout/IconVerticalSolidList"/>
    <dgm:cxn modelId="{6F4BD14B-DA76-4723-B265-E222484D6776}" type="presParOf" srcId="{A8D7F49D-3E10-4515-825B-475DBE81AFA7}" destId="{2C6BE023-586D-4A33-8BA2-3EACE163E108}" srcOrd="2" destOrd="0" presId="urn:microsoft.com/office/officeart/2018/2/layout/IconVerticalSolidList"/>
    <dgm:cxn modelId="{B97754DE-4A33-491B-A2FF-9A1238C5C895}" type="presParOf" srcId="{A8D7F49D-3E10-4515-825B-475DBE81AFA7}" destId="{1A51E9C9-7B2C-45DC-83D7-2A466BA988C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6CDE30-56F2-4FE7-94BA-AEE18EEF05B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F8FA6D7-ED3A-4F84-988C-61638B1DFED0}">
      <dgm:prSet/>
      <dgm:spPr/>
      <dgm:t>
        <a:bodyPr/>
        <a:lstStyle/>
        <a:p>
          <a:r>
            <a:rPr lang="en-US"/>
            <a:t>Define Standards for Conduct (Ethics for AI)</a:t>
          </a:r>
        </a:p>
      </dgm:t>
    </dgm:pt>
    <dgm:pt modelId="{E7BDA5A8-7471-47F0-85AD-366C85B91DD7}" type="parTrans" cxnId="{9D41DEFC-9E22-4926-97DE-DB58656FBE06}">
      <dgm:prSet/>
      <dgm:spPr/>
      <dgm:t>
        <a:bodyPr/>
        <a:lstStyle/>
        <a:p>
          <a:endParaRPr lang="en-US"/>
        </a:p>
      </dgm:t>
    </dgm:pt>
    <dgm:pt modelId="{4785F62F-B804-45D4-8858-FC3AFDAF079A}" type="sibTrans" cxnId="{9D41DEFC-9E22-4926-97DE-DB58656FBE06}">
      <dgm:prSet/>
      <dgm:spPr/>
      <dgm:t>
        <a:bodyPr/>
        <a:lstStyle/>
        <a:p>
          <a:endParaRPr lang="en-US"/>
        </a:p>
      </dgm:t>
    </dgm:pt>
    <dgm:pt modelId="{49DCF652-45CE-414D-82FE-B60C2B6A07C9}">
      <dgm:prSet/>
      <dgm:spPr/>
      <dgm:t>
        <a:bodyPr/>
        <a:lstStyle/>
        <a:p>
          <a:r>
            <a:rPr lang="en-US"/>
            <a:t>Monitor Conduct</a:t>
          </a:r>
        </a:p>
      </dgm:t>
    </dgm:pt>
    <dgm:pt modelId="{C0561FF5-1CCE-481D-A231-21BF59D85CE0}" type="parTrans" cxnId="{40019EF0-F399-461A-95A8-F6A269001E45}">
      <dgm:prSet/>
      <dgm:spPr/>
      <dgm:t>
        <a:bodyPr/>
        <a:lstStyle/>
        <a:p>
          <a:endParaRPr lang="en-US"/>
        </a:p>
      </dgm:t>
    </dgm:pt>
    <dgm:pt modelId="{0B24032C-BD14-40A3-BD9E-3CA7B24E487D}" type="sibTrans" cxnId="{40019EF0-F399-461A-95A8-F6A269001E45}">
      <dgm:prSet/>
      <dgm:spPr/>
      <dgm:t>
        <a:bodyPr/>
        <a:lstStyle/>
        <a:p>
          <a:endParaRPr lang="en-US"/>
        </a:p>
      </dgm:t>
    </dgm:pt>
    <dgm:pt modelId="{2A44DFBB-7861-4BF0-B5B9-7351E65BC32C}">
      <dgm:prSet/>
      <dgm:spPr/>
      <dgm:t>
        <a:bodyPr/>
        <a:lstStyle/>
        <a:p>
          <a:r>
            <a:rPr lang="en-US"/>
            <a:t>Improve Compliance with Ethical Standards</a:t>
          </a:r>
        </a:p>
      </dgm:t>
    </dgm:pt>
    <dgm:pt modelId="{1654E517-3B1B-41B2-ADB0-F8356ACA8204}" type="parTrans" cxnId="{760419AD-B223-444D-A9B1-9223DFF8A395}">
      <dgm:prSet/>
      <dgm:spPr/>
      <dgm:t>
        <a:bodyPr/>
        <a:lstStyle/>
        <a:p>
          <a:endParaRPr lang="en-US"/>
        </a:p>
      </dgm:t>
    </dgm:pt>
    <dgm:pt modelId="{878F5BEA-5FDC-4F1A-99E2-68B51C07627B}" type="sibTrans" cxnId="{760419AD-B223-444D-A9B1-9223DFF8A395}">
      <dgm:prSet/>
      <dgm:spPr/>
      <dgm:t>
        <a:bodyPr/>
        <a:lstStyle/>
        <a:p>
          <a:endParaRPr lang="en-US"/>
        </a:p>
      </dgm:t>
    </dgm:pt>
    <dgm:pt modelId="{14BBE8AB-E811-49BF-908C-A4F8EF240AF0}">
      <dgm:prSet/>
      <dgm:spPr/>
      <dgm:t>
        <a:bodyPr/>
        <a:lstStyle/>
        <a:p>
          <a:r>
            <a:rPr lang="en-US"/>
            <a:t>Training </a:t>
          </a:r>
        </a:p>
      </dgm:t>
    </dgm:pt>
    <dgm:pt modelId="{CE0316D7-906A-420F-8F2E-5834974CCD96}" type="parTrans" cxnId="{097C208B-1678-458E-B043-BE771C6E7B8A}">
      <dgm:prSet/>
      <dgm:spPr/>
      <dgm:t>
        <a:bodyPr/>
        <a:lstStyle/>
        <a:p>
          <a:endParaRPr lang="en-US"/>
        </a:p>
      </dgm:t>
    </dgm:pt>
    <dgm:pt modelId="{1AE629B7-9ECA-4E0D-A67A-CFAB7C0D8C13}" type="sibTrans" cxnId="{097C208B-1678-458E-B043-BE771C6E7B8A}">
      <dgm:prSet/>
      <dgm:spPr/>
      <dgm:t>
        <a:bodyPr/>
        <a:lstStyle/>
        <a:p>
          <a:endParaRPr lang="en-US"/>
        </a:p>
      </dgm:t>
    </dgm:pt>
    <dgm:pt modelId="{7E52E606-FCF0-452C-9661-ADA06EECD8C6}">
      <dgm:prSet/>
      <dgm:spPr/>
      <dgm:t>
        <a:bodyPr/>
        <a:lstStyle/>
        <a:p>
          <a:r>
            <a:rPr lang="en-US"/>
            <a:t>Standards (ethics)</a:t>
          </a:r>
        </a:p>
      </dgm:t>
    </dgm:pt>
    <dgm:pt modelId="{4318043B-9C5B-46B7-A9A3-6B4B0820E36E}" type="parTrans" cxnId="{52BEA8B9-5486-4F92-9CB6-053F4C75032C}">
      <dgm:prSet/>
      <dgm:spPr/>
      <dgm:t>
        <a:bodyPr/>
        <a:lstStyle/>
        <a:p>
          <a:endParaRPr lang="en-US"/>
        </a:p>
      </dgm:t>
    </dgm:pt>
    <dgm:pt modelId="{F3BBEC78-1D14-482A-B46D-59CFB5895DCA}" type="sibTrans" cxnId="{52BEA8B9-5486-4F92-9CB6-053F4C75032C}">
      <dgm:prSet/>
      <dgm:spPr/>
      <dgm:t>
        <a:bodyPr/>
        <a:lstStyle/>
        <a:p>
          <a:endParaRPr lang="en-US"/>
        </a:p>
      </dgm:t>
    </dgm:pt>
    <dgm:pt modelId="{10B390BD-7CC1-4442-BA38-CB55C562C4A6}">
      <dgm:prSet/>
      <dgm:spPr/>
      <dgm:t>
        <a:bodyPr/>
        <a:lstStyle/>
        <a:p>
          <a:r>
            <a:rPr lang="en-US"/>
            <a:t>Monitoring</a:t>
          </a:r>
        </a:p>
      </dgm:t>
    </dgm:pt>
    <dgm:pt modelId="{4D5C2076-54A5-4459-9B15-FE777ABB6958}" type="parTrans" cxnId="{BB88A26A-4E77-464F-B567-17C9AA9A7D87}">
      <dgm:prSet/>
      <dgm:spPr/>
      <dgm:t>
        <a:bodyPr/>
        <a:lstStyle/>
        <a:p>
          <a:endParaRPr lang="en-US"/>
        </a:p>
      </dgm:t>
    </dgm:pt>
    <dgm:pt modelId="{1650436C-2A71-4A92-B586-2325DBE0D31E}" type="sibTrans" cxnId="{BB88A26A-4E77-464F-B567-17C9AA9A7D87}">
      <dgm:prSet/>
      <dgm:spPr/>
      <dgm:t>
        <a:bodyPr/>
        <a:lstStyle/>
        <a:p>
          <a:endParaRPr lang="en-US"/>
        </a:p>
      </dgm:t>
    </dgm:pt>
    <dgm:pt modelId="{F0E4BC55-D4AE-4F61-983A-3E7EFFE61F10}">
      <dgm:prSet/>
      <dgm:spPr/>
      <dgm:t>
        <a:bodyPr/>
        <a:lstStyle/>
        <a:p>
          <a:r>
            <a:rPr lang="en-US"/>
            <a:t>Process improvement</a:t>
          </a:r>
        </a:p>
      </dgm:t>
    </dgm:pt>
    <dgm:pt modelId="{ED5FE849-9D0C-4D69-84E5-3B11529A0B27}" type="parTrans" cxnId="{98483231-4FC6-4B4E-845E-A5500A4BD6CF}">
      <dgm:prSet/>
      <dgm:spPr/>
      <dgm:t>
        <a:bodyPr/>
        <a:lstStyle/>
        <a:p>
          <a:endParaRPr lang="en-US"/>
        </a:p>
      </dgm:t>
    </dgm:pt>
    <dgm:pt modelId="{CE0C5CDE-0E2E-4953-B5CA-F950B959D175}" type="sibTrans" cxnId="{98483231-4FC6-4B4E-845E-A5500A4BD6CF}">
      <dgm:prSet/>
      <dgm:spPr/>
      <dgm:t>
        <a:bodyPr/>
        <a:lstStyle/>
        <a:p>
          <a:endParaRPr lang="en-US"/>
        </a:p>
      </dgm:t>
    </dgm:pt>
    <dgm:pt modelId="{82CE2F2E-4240-42F0-A4FF-00287C871F08}">
      <dgm:prSet/>
      <dgm:spPr/>
      <dgm:t>
        <a:bodyPr/>
        <a:lstStyle/>
        <a:p>
          <a:r>
            <a:rPr lang="en-US"/>
            <a:t>Enforcement</a:t>
          </a:r>
        </a:p>
      </dgm:t>
    </dgm:pt>
    <dgm:pt modelId="{59BFB92C-CACF-43AC-8323-8139BC4930DF}" type="parTrans" cxnId="{F0D93F87-990D-448A-884A-EF531E6D7388}">
      <dgm:prSet/>
      <dgm:spPr/>
      <dgm:t>
        <a:bodyPr/>
        <a:lstStyle/>
        <a:p>
          <a:endParaRPr lang="en-US"/>
        </a:p>
      </dgm:t>
    </dgm:pt>
    <dgm:pt modelId="{A8C4EE94-0D5A-496F-AD0B-58C90357BF04}" type="sibTrans" cxnId="{F0D93F87-990D-448A-884A-EF531E6D7388}">
      <dgm:prSet/>
      <dgm:spPr/>
      <dgm:t>
        <a:bodyPr/>
        <a:lstStyle/>
        <a:p>
          <a:endParaRPr lang="en-US"/>
        </a:p>
      </dgm:t>
    </dgm:pt>
    <dgm:pt modelId="{D495F535-3401-4A57-A206-335A5818E993}" type="pres">
      <dgm:prSet presAssocID="{5A6CDE30-56F2-4FE7-94BA-AEE18EEF05B9}" presName="root" presStyleCnt="0">
        <dgm:presLayoutVars>
          <dgm:dir/>
          <dgm:resizeHandles val="exact"/>
        </dgm:presLayoutVars>
      </dgm:prSet>
      <dgm:spPr/>
    </dgm:pt>
    <dgm:pt modelId="{F7ED4E8F-8AD1-4FE4-8F43-EEF64737305E}" type="pres">
      <dgm:prSet presAssocID="{5F8FA6D7-ED3A-4F84-988C-61638B1DFED0}" presName="compNode" presStyleCnt="0"/>
      <dgm:spPr/>
    </dgm:pt>
    <dgm:pt modelId="{42B2D324-0DB7-4A12-B6F7-2B905023D6FE}" type="pres">
      <dgm:prSet presAssocID="{5F8FA6D7-ED3A-4F84-988C-61638B1DFED0}" presName="bgRect" presStyleLbl="bgShp" presStyleIdx="0" presStyleCnt="4"/>
      <dgm:spPr/>
    </dgm:pt>
    <dgm:pt modelId="{615C1228-3134-4BC8-99FA-6DA95BBD3F05}" type="pres">
      <dgm:prSet presAssocID="{5F8FA6D7-ED3A-4F84-988C-61638B1DFED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ot"/>
        </a:ext>
      </dgm:extLst>
    </dgm:pt>
    <dgm:pt modelId="{5AE767E3-2840-4AD9-90C7-B5D7CF977221}" type="pres">
      <dgm:prSet presAssocID="{5F8FA6D7-ED3A-4F84-988C-61638B1DFED0}" presName="spaceRect" presStyleCnt="0"/>
      <dgm:spPr/>
    </dgm:pt>
    <dgm:pt modelId="{4AE31B3A-43ED-4D7A-A9A8-C3A291237AEE}" type="pres">
      <dgm:prSet presAssocID="{5F8FA6D7-ED3A-4F84-988C-61638B1DFED0}" presName="parTx" presStyleLbl="revTx" presStyleIdx="0" presStyleCnt="5">
        <dgm:presLayoutVars>
          <dgm:chMax val="0"/>
          <dgm:chPref val="0"/>
        </dgm:presLayoutVars>
      </dgm:prSet>
      <dgm:spPr/>
    </dgm:pt>
    <dgm:pt modelId="{1A88FBD5-EC4D-4632-BE1A-483C39D99A5D}" type="pres">
      <dgm:prSet presAssocID="{4785F62F-B804-45D4-8858-FC3AFDAF079A}" presName="sibTrans" presStyleCnt="0"/>
      <dgm:spPr/>
    </dgm:pt>
    <dgm:pt modelId="{CAA34AB2-BA1D-4053-A184-0807B943918E}" type="pres">
      <dgm:prSet presAssocID="{49DCF652-45CE-414D-82FE-B60C2B6A07C9}" presName="compNode" presStyleCnt="0"/>
      <dgm:spPr/>
    </dgm:pt>
    <dgm:pt modelId="{02EFF715-836F-4E57-ACBD-8798DA0C7AB8}" type="pres">
      <dgm:prSet presAssocID="{49DCF652-45CE-414D-82FE-B60C2B6A07C9}" presName="bgRect" presStyleLbl="bgShp" presStyleIdx="1" presStyleCnt="4"/>
      <dgm:spPr/>
    </dgm:pt>
    <dgm:pt modelId="{B0AB10B0-68A2-4F24-A1B3-53629EB6673A}" type="pres">
      <dgm:prSet presAssocID="{49DCF652-45CE-414D-82FE-B60C2B6A07C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gerprint"/>
        </a:ext>
      </dgm:extLst>
    </dgm:pt>
    <dgm:pt modelId="{2E56B171-9D1E-4CBC-BE36-8A56F894C4C6}" type="pres">
      <dgm:prSet presAssocID="{49DCF652-45CE-414D-82FE-B60C2B6A07C9}" presName="spaceRect" presStyleCnt="0"/>
      <dgm:spPr/>
    </dgm:pt>
    <dgm:pt modelId="{8891D1EF-2AA4-4331-AD1E-DAE0A175E80D}" type="pres">
      <dgm:prSet presAssocID="{49DCF652-45CE-414D-82FE-B60C2B6A07C9}" presName="parTx" presStyleLbl="revTx" presStyleIdx="1" presStyleCnt="5">
        <dgm:presLayoutVars>
          <dgm:chMax val="0"/>
          <dgm:chPref val="0"/>
        </dgm:presLayoutVars>
      </dgm:prSet>
      <dgm:spPr/>
    </dgm:pt>
    <dgm:pt modelId="{53950EAB-6AAB-441B-B360-427DFBC6863B}" type="pres">
      <dgm:prSet presAssocID="{0B24032C-BD14-40A3-BD9E-3CA7B24E487D}" presName="sibTrans" presStyleCnt="0"/>
      <dgm:spPr/>
    </dgm:pt>
    <dgm:pt modelId="{19DDD7C2-3293-42CD-86BE-4CF6446DF5A7}" type="pres">
      <dgm:prSet presAssocID="{2A44DFBB-7861-4BF0-B5B9-7351E65BC32C}" presName="compNode" presStyleCnt="0"/>
      <dgm:spPr/>
    </dgm:pt>
    <dgm:pt modelId="{DF7F42F2-92CE-4852-A771-FE0948C1FF68}" type="pres">
      <dgm:prSet presAssocID="{2A44DFBB-7861-4BF0-B5B9-7351E65BC32C}" presName="bgRect" presStyleLbl="bgShp" presStyleIdx="2" presStyleCnt="4"/>
      <dgm:spPr/>
    </dgm:pt>
    <dgm:pt modelId="{99865881-A4C7-4907-B1EB-45E9128D8E26}" type="pres">
      <dgm:prSet presAssocID="{2A44DFBB-7861-4BF0-B5B9-7351E65BC32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orkforce Management"/>
        </a:ext>
      </dgm:extLst>
    </dgm:pt>
    <dgm:pt modelId="{E21085BD-C30B-42FE-B5BE-58A252EB4E6E}" type="pres">
      <dgm:prSet presAssocID="{2A44DFBB-7861-4BF0-B5B9-7351E65BC32C}" presName="spaceRect" presStyleCnt="0"/>
      <dgm:spPr/>
    </dgm:pt>
    <dgm:pt modelId="{EEF6E0F2-5D51-4663-8F02-458F09F0C045}" type="pres">
      <dgm:prSet presAssocID="{2A44DFBB-7861-4BF0-B5B9-7351E65BC32C}" presName="parTx" presStyleLbl="revTx" presStyleIdx="2" presStyleCnt="5">
        <dgm:presLayoutVars>
          <dgm:chMax val="0"/>
          <dgm:chPref val="0"/>
        </dgm:presLayoutVars>
      </dgm:prSet>
      <dgm:spPr/>
    </dgm:pt>
    <dgm:pt modelId="{4F58C2D8-8035-4546-AE27-7BCABA9552E0}" type="pres">
      <dgm:prSet presAssocID="{878F5BEA-5FDC-4F1A-99E2-68B51C07627B}" presName="sibTrans" presStyleCnt="0"/>
      <dgm:spPr/>
    </dgm:pt>
    <dgm:pt modelId="{6B3ED844-F1DA-4C32-B413-5B21AD94B864}" type="pres">
      <dgm:prSet presAssocID="{14BBE8AB-E811-49BF-908C-A4F8EF240AF0}" presName="compNode" presStyleCnt="0"/>
      <dgm:spPr/>
    </dgm:pt>
    <dgm:pt modelId="{6EA913DB-C5F6-47C1-A1A2-30F8B598644A}" type="pres">
      <dgm:prSet presAssocID="{14BBE8AB-E811-49BF-908C-A4F8EF240AF0}" presName="bgRect" presStyleLbl="bgShp" presStyleIdx="3" presStyleCnt="4"/>
      <dgm:spPr/>
    </dgm:pt>
    <dgm:pt modelId="{D405D2E9-F8AB-41D0-B70D-753ED1A4CECD}" type="pres">
      <dgm:prSet presAssocID="{14BBE8AB-E811-49BF-908C-A4F8EF240AF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ptop Secure"/>
        </a:ext>
      </dgm:extLst>
    </dgm:pt>
    <dgm:pt modelId="{4637DE3E-F82B-45BD-BFA2-DE8CFB1380EA}" type="pres">
      <dgm:prSet presAssocID="{14BBE8AB-E811-49BF-908C-A4F8EF240AF0}" presName="spaceRect" presStyleCnt="0"/>
      <dgm:spPr/>
    </dgm:pt>
    <dgm:pt modelId="{40A926DD-73D5-49B4-BA32-12A6926D2823}" type="pres">
      <dgm:prSet presAssocID="{14BBE8AB-E811-49BF-908C-A4F8EF240AF0}" presName="parTx" presStyleLbl="revTx" presStyleIdx="3" presStyleCnt="5">
        <dgm:presLayoutVars>
          <dgm:chMax val="0"/>
          <dgm:chPref val="0"/>
        </dgm:presLayoutVars>
      </dgm:prSet>
      <dgm:spPr/>
    </dgm:pt>
    <dgm:pt modelId="{B57906B6-44DF-4814-87B5-98714330B75F}" type="pres">
      <dgm:prSet presAssocID="{14BBE8AB-E811-49BF-908C-A4F8EF240AF0}" presName="desTx" presStyleLbl="revTx" presStyleIdx="4" presStyleCnt="5">
        <dgm:presLayoutVars/>
      </dgm:prSet>
      <dgm:spPr/>
    </dgm:pt>
  </dgm:ptLst>
  <dgm:cxnLst>
    <dgm:cxn modelId="{9ED5C90A-D09A-4337-88A2-461E4B07DB9E}" type="presOf" srcId="{49DCF652-45CE-414D-82FE-B60C2B6A07C9}" destId="{8891D1EF-2AA4-4331-AD1E-DAE0A175E80D}" srcOrd="0" destOrd="0" presId="urn:microsoft.com/office/officeart/2018/2/layout/IconVerticalSolidList"/>
    <dgm:cxn modelId="{52A33810-C347-45B8-A0AA-6377573EF3FE}" type="presOf" srcId="{2A44DFBB-7861-4BF0-B5B9-7351E65BC32C}" destId="{EEF6E0F2-5D51-4663-8F02-458F09F0C045}" srcOrd="0" destOrd="0" presId="urn:microsoft.com/office/officeart/2018/2/layout/IconVerticalSolidList"/>
    <dgm:cxn modelId="{261A2118-F90E-47B8-AA42-9CF486AF198A}" type="presOf" srcId="{5A6CDE30-56F2-4FE7-94BA-AEE18EEF05B9}" destId="{D495F535-3401-4A57-A206-335A5818E993}" srcOrd="0" destOrd="0" presId="urn:microsoft.com/office/officeart/2018/2/layout/IconVerticalSolidList"/>
    <dgm:cxn modelId="{5F73991A-CD76-485D-9503-8A846DAE2460}" type="presOf" srcId="{82CE2F2E-4240-42F0-A4FF-00287C871F08}" destId="{B57906B6-44DF-4814-87B5-98714330B75F}" srcOrd="0" destOrd="3" presId="urn:microsoft.com/office/officeart/2018/2/layout/IconVerticalSolidList"/>
    <dgm:cxn modelId="{98483231-4FC6-4B4E-845E-A5500A4BD6CF}" srcId="{14BBE8AB-E811-49BF-908C-A4F8EF240AF0}" destId="{F0E4BC55-D4AE-4F61-983A-3E7EFFE61F10}" srcOrd="2" destOrd="0" parTransId="{ED5FE849-9D0C-4D69-84E5-3B11529A0B27}" sibTransId="{CE0C5CDE-0E2E-4953-B5CA-F950B959D175}"/>
    <dgm:cxn modelId="{CEF3555B-9FDC-482E-9728-846E57841C5D}" type="presOf" srcId="{F0E4BC55-D4AE-4F61-983A-3E7EFFE61F10}" destId="{B57906B6-44DF-4814-87B5-98714330B75F}" srcOrd="0" destOrd="2" presId="urn:microsoft.com/office/officeart/2018/2/layout/IconVerticalSolidList"/>
    <dgm:cxn modelId="{BB88A26A-4E77-464F-B567-17C9AA9A7D87}" srcId="{14BBE8AB-E811-49BF-908C-A4F8EF240AF0}" destId="{10B390BD-7CC1-4442-BA38-CB55C562C4A6}" srcOrd="1" destOrd="0" parTransId="{4D5C2076-54A5-4459-9B15-FE777ABB6958}" sibTransId="{1650436C-2A71-4A92-B586-2325DBE0D31E}"/>
    <dgm:cxn modelId="{8A068271-9E52-451F-AF7E-EC5B5C411449}" type="presOf" srcId="{14BBE8AB-E811-49BF-908C-A4F8EF240AF0}" destId="{40A926DD-73D5-49B4-BA32-12A6926D2823}" srcOrd="0" destOrd="0" presId="urn:microsoft.com/office/officeart/2018/2/layout/IconVerticalSolidList"/>
    <dgm:cxn modelId="{F0D93F87-990D-448A-884A-EF531E6D7388}" srcId="{14BBE8AB-E811-49BF-908C-A4F8EF240AF0}" destId="{82CE2F2E-4240-42F0-A4FF-00287C871F08}" srcOrd="3" destOrd="0" parTransId="{59BFB92C-CACF-43AC-8323-8139BC4930DF}" sibTransId="{A8C4EE94-0D5A-496F-AD0B-58C90357BF04}"/>
    <dgm:cxn modelId="{097C208B-1678-458E-B043-BE771C6E7B8A}" srcId="{5A6CDE30-56F2-4FE7-94BA-AEE18EEF05B9}" destId="{14BBE8AB-E811-49BF-908C-A4F8EF240AF0}" srcOrd="3" destOrd="0" parTransId="{CE0316D7-906A-420F-8F2E-5834974CCD96}" sibTransId="{1AE629B7-9ECA-4E0D-A67A-CFAB7C0D8C13}"/>
    <dgm:cxn modelId="{760419AD-B223-444D-A9B1-9223DFF8A395}" srcId="{5A6CDE30-56F2-4FE7-94BA-AEE18EEF05B9}" destId="{2A44DFBB-7861-4BF0-B5B9-7351E65BC32C}" srcOrd="2" destOrd="0" parTransId="{1654E517-3B1B-41B2-ADB0-F8356ACA8204}" sibTransId="{878F5BEA-5FDC-4F1A-99E2-68B51C07627B}"/>
    <dgm:cxn modelId="{407A25B6-DF76-44E6-9839-9AC8F1521105}" type="presOf" srcId="{7E52E606-FCF0-452C-9661-ADA06EECD8C6}" destId="{B57906B6-44DF-4814-87B5-98714330B75F}" srcOrd="0" destOrd="0" presId="urn:microsoft.com/office/officeart/2018/2/layout/IconVerticalSolidList"/>
    <dgm:cxn modelId="{52BEA8B9-5486-4F92-9CB6-053F4C75032C}" srcId="{14BBE8AB-E811-49BF-908C-A4F8EF240AF0}" destId="{7E52E606-FCF0-452C-9661-ADA06EECD8C6}" srcOrd="0" destOrd="0" parTransId="{4318043B-9C5B-46B7-A9A3-6B4B0820E36E}" sibTransId="{F3BBEC78-1D14-482A-B46D-59CFB5895DCA}"/>
    <dgm:cxn modelId="{BEB600D7-D3C4-4AF6-980E-6D3F21CF3B3F}" type="presOf" srcId="{10B390BD-7CC1-4442-BA38-CB55C562C4A6}" destId="{B57906B6-44DF-4814-87B5-98714330B75F}" srcOrd="0" destOrd="1" presId="urn:microsoft.com/office/officeart/2018/2/layout/IconVerticalSolidList"/>
    <dgm:cxn modelId="{40019EF0-F399-461A-95A8-F6A269001E45}" srcId="{5A6CDE30-56F2-4FE7-94BA-AEE18EEF05B9}" destId="{49DCF652-45CE-414D-82FE-B60C2B6A07C9}" srcOrd="1" destOrd="0" parTransId="{C0561FF5-1CCE-481D-A231-21BF59D85CE0}" sibTransId="{0B24032C-BD14-40A3-BD9E-3CA7B24E487D}"/>
    <dgm:cxn modelId="{833543F1-E46D-475F-B260-299C9CB7EB4D}" type="presOf" srcId="{5F8FA6D7-ED3A-4F84-988C-61638B1DFED0}" destId="{4AE31B3A-43ED-4D7A-A9A8-C3A291237AEE}" srcOrd="0" destOrd="0" presId="urn:microsoft.com/office/officeart/2018/2/layout/IconVerticalSolidList"/>
    <dgm:cxn modelId="{9D41DEFC-9E22-4926-97DE-DB58656FBE06}" srcId="{5A6CDE30-56F2-4FE7-94BA-AEE18EEF05B9}" destId="{5F8FA6D7-ED3A-4F84-988C-61638B1DFED0}" srcOrd="0" destOrd="0" parTransId="{E7BDA5A8-7471-47F0-85AD-366C85B91DD7}" sibTransId="{4785F62F-B804-45D4-8858-FC3AFDAF079A}"/>
    <dgm:cxn modelId="{36500BE6-BE48-4BBD-99E6-881679495958}" type="presParOf" srcId="{D495F535-3401-4A57-A206-335A5818E993}" destId="{F7ED4E8F-8AD1-4FE4-8F43-EEF64737305E}" srcOrd="0" destOrd="0" presId="urn:microsoft.com/office/officeart/2018/2/layout/IconVerticalSolidList"/>
    <dgm:cxn modelId="{6A5D22CD-6B74-4F91-AC3B-DD2804BEFA74}" type="presParOf" srcId="{F7ED4E8F-8AD1-4FE4-8F43-EEF64737305E}" destId="{42B2D324-0DB7-4A12-B6F7-2B905023D6FE}" srcOrd="0" destOrd="0" presId="urn:microsoft.com/office/officeart/2018/2/layout/IconVerticalSolidList"/>
    <dgm:cxn modelId="{79080B0F-4FE9-40CD-8811-DDB336F0A89A}" type="presParOf" srcId="{F7ED4E8F-8AD1-4FE4-8F43-EEF64737305E}" destId="{615C1228-3134-4BC8-99FA-6DA95BBD3F05}" srcOrd="1" destOrd="0" presId="urn:microsoft.com/office/officeart/2018/2/layout/IconVerticalSolidList"/>
    <dgm:cxn modelId="{220700E7-C592-484A-9E9A-1D34C5DA13B3}" type="presParOf" srcId="{F7ED4E8F-8AD1-4FE4-8F43-EEF64737305E}" destId="{5AE767E3-2840-4AD9-90C7-B5D7CF977221}" srcOrd="2" destOrd="0" presId="urn:microsoft.com/office/officeart/2018/2/layout/IconVerticalSolidList"/>
    <dgm:cxn modelId="{721B73CA-06CD-4AF9-BEC6-F47D7992EA46}" type="presParOf" srcId="{F7ED4E8F-8AD1-4FE4-8F43-EEF64737305E}" destId="{4AE31B3A-43ED-4D7A-A9A8-C3A291237AEE}" srcOrd="3" destOrd="0" presId="urn:microsoft.com/office/officeart/2018/2/layout/IconVerticalSolidList"/>
    <dgm:cxn modelId="{A17604E1-B34F-4A54-B989-F7246E7998DC}" type="presParOf" srcId="{D495F535-3401-4A57-A206-335A5818E993}" destId="{1A88FBD5-EC4D-4632-BE1A-483C39D99A5D}" srcOrd="1" destOrd="0" presId="urn:microsoft.com/office/officeart/2018/2/layout/IconVerticalSolidList"/>
    <dgm:cxn modelId="{29D490E3-EED3-4F1E-9E18-21728D19B748}" type="presParOf" srcId="{D495F535-3401-4A57-A206-335A5818E993}" destId="{CAA34AB2-BA1D-4053-A184-0807B943918E}" srcOrd="2" destOrd="0" presId="urn:microsoft.com/office/officeart/2018/2/layout/IconVerticalSolidList"/>
    <dgm:cxn modelId="{A370D6C8-F51D-4A20-8946-DF5E9047FD00}" type="presParOf" srcId="{CAA34AB2-BA1D-4053-A184-0807B943918E}" destId="{02EFF715-836F-4E57-ACBD-8798DA0C7AB8}" srcOrd="0" destOrd="0" presId="urn:microsoft.com/office/officeart/2018/2/layout/IconVerticalSolidList"/>
    <dgm:cxn modelId="{575428D1-7109-4DD8-9B1E-F24B066CDEEE}" type="presParOf" srcId="{CAA34AB2-BA1D-4053-A184-0807B943918E}" destId="{B0AB10B0-68A2-4F24-A1B3-53629EB6673A}" srcOrd="1" destOrd="0" presId="urn:microsoft.com/office/officeart/2018/2/layout/IconVerticalSolidList"/>
    <dgm:cxn modelId="{B4623BD3-2C19-4DB5-86E8-EF7B00765843}" type="presParOf" srcId="{CAA34AB2-BA1D-4053-A184-0807B943918E}" destId="{2E56B171-9D1E-4CBC-BE36-8A56F894C4C6}" srcOrd="2" destOrd="0" presId="urn:microsoft.com/office/officeart/2018/2/layout/IconVerticalSolidList"/>
    <dgm:cxn modelId="{4AF86D2F-E531-4991-8B90-6CEBAD9B22B4}" type="presParOf" srcId="{CAA34AB2-BA1D-4053-A184-0807B943918E}" destId="{8891D1EF-2AA4-4331-AD1E-DAE0A175E80D}" srcOrd="3" destOrd="0" presId="urn:microsoft.com/office/officeart/2018/2/layout/IconVerticalSolidList"/>
    <dgm:cxn modelId="{DBC49F80-4870-484B-9CA7-609BD7B16B08}" type="presParOf" srcId="{D495F535-3401-4A57-A206-335A5818E993}" destId="{53950EAB-6AAB-441B-B360-427DFBC6863B}" srcOrd="3" destOrd="0" presId="urn:microsoft.com/office/officeart/2018/2/layout/IconVerticalSolidList"/>
    <dgm:cxn modelId="{B850CB9D-5385-42A3-B348-D66F539A6068}" type="presParOf" srcId="{D495F535-3401-4A57-A206-335A5818E993}" destId="{19DDD7C2-3293-42CD-86BE-4CF6446DF5A7}" srcOrd="4" destOrd="0" presId="urn:microsoft.com/office/officeart/2018/2/layout/IconVerticalSolidList"/>
    <dgm:cxn modelId="{2E42B77D-93C5-427D-AE44-8052D467DD5F}" type="presParOf" srcId="{19DDD7C2-3293-42CD-86BE-4CF6446DF5A7}" destId="{DF7F42F2-92CE-4852-A771-FE0948C1FF68}" srcOrd="0" destOrd="0" presId="urn:microsoft.com/office/officeart/2018/2/layout/IconVerticalSolidList"/>
    <dgm:cxn modelId="{34B9D29E-2D03-4EBB-B746-A2820658AF82}" type="presParOf" srcId="{19DDD7C2-3293-42CD-86BE-4CF6446DF5A7}" destId="{99865881-A4C7-4907-B1EB-45E9128D8E26}" srcOrd="1" destOrd="0" presId="urn:microsoft.com/office/officeart/2018/2/layout/IconVerticalSolidList"/>
    <dgm:cxn modelId="{79E2BE09-B41D-4011-BAA8-2247FECDEF50}" type="presParOf" srcId="{19DDD7C2-3293-42CD-86BE-4CF6446DF5A7}" destId="{E21085BD-C30B-42FE-B5BE-58A252EB4E6E}" srcOrd="2" destOrd="0" presId="urn:microsoft.com/office/officeart/2018/2/layout/IconVerticalSolidList"/>
    <dgm:cxn modelId="{93564404-8069-456B-960C-F10A4DAD4537}" type="presParOf" srcId="{19DDD7C2-3293-42CD-86BE-4CF6446DF5A7}" destId="{EEF6E0F2-5D51-4663-8F02-458F09F0C045}" srcOrd="3" destOrd="0" presId="urn:microsoft.com/office/officeart/2018/2/layout/IconVerticalSolidList"/>
    <dgm:cxn modelId="{1F8D84E5-7C3B-4B6A-8D1B-4DB644AE21F3}" type="presParOf" srcId="{D495F535-3401-4A57-A206-335A5818E993}" destId="{4F58C2D8-8035-4546-AE27-7BCABA9552E0}" srcOrd="5" destOrd="0" presId="urn:microsoft.com/office/officeart/2018/2/layout/IconVerticalSolidList"/>
    <dgm:cxn modelId="{C8F162C4-D538-4B4B-A644-0E9BD63A7678}" type="presParOf" srcId="{D495F535-3401-4A57-A206-335A5818E993}" destId="{6B3ED844-F1DA-4C32-B413-5B21AD94B864}" srcOrd="6" destOrd="0" presId="urn:microsoft.com/office/officeart/2018/2/layout/IconVerticalSolidList"/>
    <dgm:cxn modelId="{762DBFC6-5219-4242-A617-082E9D75BB33}" type="presParOf" srcId="{6B3ED844-F1DA-4C32-B413-5B21AD94B864}" destId="{6EA913DB-C5F6-47C1-A1A2-30F8B598644A}" srcOrd="0" destOrd="0" presId="urn:microsoft.com/office/officeart/2018/2/layout/IconVerticalSolidList"/>
    <dgm:cxn modelId="{7DF5D5B9-AAE0-4AE4-B01F-BDBFE05CB606}" type="presParOf" srcId="{6B3ED844-F1DA-4C32-B413-5B21AD94B864}" destId="{D405D2E9-F8AB-41D0-B70D-753ED1A4CECD}" srcOrd="1" destOrd="0" presId="urn:microsoft.com/office/officeart/2018/2/layout/IconVerticalSolidList"/>
    <dgm:cxn modelId="{D9FABB0A-B0D5-4062-B845-015934536B70}" type="presParOf" srcId="{6B3ED844-F1DA-4C32-B413-5B21AD94B864}" destId="{4637DE3E-F82B-45BD-BFA2-DE8CFB1380EA}" srcOrd="2" destOrd="0" presId="urn:microsoft.com/office/officeart/2018/2/layout/IconVerticalSolidList"/>
    <dgm:cxn modelId="{F3B94EF9-3ED5-4046-89C5-2E752BEE1B2A}" type="presParOf" srcId="{6B3ED844-F1DA-4C32-B413-5B21AD94B864}" destId="{40A926DD-73D5-49B4-BA32-12A6926D2823}" srcOrd="3" destOrd="0" presId="urn:microsoft.com/office/officeart/2018/2/layout/IconVerticalSolidList"/>
    <dgm:cxn modelId="{6E772F39-E1EB-4C74-96F6-8D8C67259A7A}" type="presParOf" srcId="{6B3ED844-F1DA-4C32-B413-5B21AD94B864}" destId="{B57906B6-44DF-4814-87B5-98714330B75F}"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C68C16E-6D7E-45B4-80F8-F53E62DCFBD7}"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21A36162-54A8-4AC7-8239-33DB850512C3}">
      <dgm:prSet/>
      <dgm:spPr/>
      <dgm:t>
        <a:bodyPr/>
        <a:lstStyle/>
        <a:p>
          <a:pPr>
            <a:lnSpc>
              <a:spcPct val="100000"/>
            </a:lnSpc>
          </a:pPr>
          <a:r>
            <a:rPr lang="en-US"/>
            <a:t>What is the committee structure</a:t>
          </a:r>
        </a:p>
      </dgm:t>
    </dgm:pt>
    <dgm:pt modelId="{7F5080A7-BE52-49E0-9E9F-CA56AFA25FE9}" type="parTrans" cxnId="{F62F2D91-DCCC-4E17-9234-D7FCA3AECADF}">
      <dgm:prSet/>
      <dgm:spPr/>
      <dgm:t>
        <a:bodyPr/>
        <a:lstStyle/>
        <a:p>
          <a:endParaRPr lang="en-US"/>
        </a:p>
      </dgm:t>
    </dgm:pt>
    <dgm:pt modelId="{C2D69323-0BC0-4382-BFA1-EF227CB8B5F0}" type="sibTrans" cxnId="{F62F2D91-DCCC-4E17-9234-D7FCA3AECADF}">
      <dgm:prSet/>
      <dgm:spPr/>
      <dgm:t>
        <a:bodyPr/>
        <a:lstStyle/>
        <a:p>
          <a:endParaRPr lang="en-US"/>
        </a:p>
      </dgm:t>
    </dgm:pt>
    <dgm:pt modelId="{69E81015-B5A6-462C-BE65-2A11651BE622}">
      <dgm:prSet/>
      <dgm:spPr/>
      <dgm:t>
        <a:bodyPr/>
        <a:lstStyle/>
        <a:p>
          <a:pPr>
            <a:lnSpc>
              <a:spcPct val="100000"/>
            </a:lnSpc>
          </a:pPr>
          <a:r>
            <a:rPr lang="en-US"/>
            <a:t>Who is on the committee (s)</a:t>
          </a:r>
        </a:p>
      </dgm:t>
    </dgm:pt>
    <dgm:pt modelId="{DBD2FA4E-FCFB-455A-9DF2-5CF67063A8A5}" type="parTrans" cxnId="{5614184E-8946-414A-8692-96D7E31CF7EA}">
      <dgm:prSet/>
      <dgm:spPr/>
      <dgm:t>
        <a:bodyPr/>
        <a:lstStyle/>
        <a:p>
          <a:endParaRPr lang="en-US"/>
        </a:p>
      </dgm:t>
    </dgm:pt>
    <dgm:pt modelId="{DB4577FD-0E70-42E2-8B6B-D1E9F88D52A2}" type="sibTrans" cxnId="{5614184E-8946-414A-8692-96D7E31CF7EA}">
      <dgm:prSet/>
      <dgm:spPr/>
      <dgm:t>
        <a:bodyPr/>
        <a:lstStyle/>
        <a:p>
          <a:endParaRPr lang="en-US"/>
        </a:p>
      </dgm:t>
    </dgm:pt>
    <dgm:pt modelId="{7240665B-2C5C-4389-AA95-CAE5EB8AC70F}">
      <dgm:prSet/>
      <dgm:spPr/>
      <dgm:t>
        <a:bodyPr/>
        <a:lstStyle/>
        <a:p>
          <a:pPr>
            <a:lnSpc>
              <a:spcPct val="100000"/>
            </a:lnSpc>
          </a:pPr>
          <a:r>
            <a:rPr lang="en-US"/>
            <a:t>What qualifications</a:t>
          </a:r>
        </a:p>
      </dgm:t>
    </dgm:pt>
    <dgm:pt modelId="{2B2883C3-88C8-4153-8EE6-2AF021B7D1F6}" type="parTrans" cxnId="{4E3AD187-FB5F-4BBC-8A15-C88E608591A1}">
      <dgm:prSet/>
      <dgm:spPr/>
      <dgm:t>
        <a:bodyPr/>
        <a:lstStyle/>
        <a:p>
          <a:endParaRPr lang="en-US"/>
        </a:p>
      </dgm:t>
    </dgm:pt>
    <dgm:pt modelId="{00EF1B5E-422E-4F4A-9639-B36E468F8691}" type="sibTrans" cxnId="{4E3AD187-FB5F-4BBC-8A15-C88E608591A1}">
      <dgm:prSet/>
      <dgm:spPr/>
      <dgm:t>
        <a:bodyPr/>
        <a:lstStyle/>
        <a:p>
          <a:endParaRPr lang="en-US"/>
        </a:p>
      </dgm:t>
    </dgm:pt>
    <dgm:pt modelId="{E32BBDBD-92CF-43AB-9F66-6B92698ED4C7}">
      <dgm:prSet/>
      <dgm:spPr/>
      <dgm:t>
        <a:bodyPr/>
        <a:lstStyle/>
        <a:p>
          <a:pPr>
            <a:lnSpc>
              <a:spcPct val="100000"/>
            </a:lnSpc>
          </a:pPr>
          <a:r>
            <a:rPr lang="en-US"/>
            <a:t>What authorities</a:t>
          </a:r>
        </a:p>
      </dgm:t>
    </dgm:pt>
    <dgm:pt modelId="{1C297AA0-DC20-41B3-813E-DA3056A129E7}" type="parTrans" cxnId="{10F16461-0E68-4C38-9052-442A116A336E}">
      <dgm:prSet/>
      <dgm:spPr/>
      <dgm:t>
        <a:bodyPr/>
        <a:lstStyle/>
        <a:p>
          <a:endParaRPr lang="en-US"/>
        </a:p>
      </dgm:t>
    </dgm:pt>
    <dgm:pt modelId="{61A964A0-8E5D-40E5-B36A-C9BE36C5A07E}" type="sibTrans" cxnId="{10F16461-0E68-4C38-9052-442A116A336E}">
      <dgm:prSet/>
      <dgm:spPr/>
      <dgm:t>
        <a:bodyPr/>
        <a:lstStyle/>
        <a:p>
          <a:endParaRPr lang="en-US"/>
        </a:p>
      </dgm:t>
    </dgm:pt>
    <dgm:pt modelId="{A33BA024-80ED-48EF-81B2-56E4DD0BA802}">
      <dgm:prSet/>
      <dgm:spPr/>
      <dgm:t>
        <a:bodyPr/>
        <a:lstStyle/>
        <a:p>
          <a:pPr>
            <a:lnSpc>
              <a:spcPct val="100000"/>
            </a:lnSpc>
          </a:pPr>
          <a:r>
            <a:rPr lang="en-US"/>
            <a:t>What funding </a:t>
          </a:r>
        </a:p>
      </dgm:t>
    </dgm:pt>
    <dgm:pt modelId="{79A8F762-C1A2-468A-8493-7047EA75E4A1}" type="parTrans" cxnId="{47F14703-E24B-4C3E-902E-9A6229CD1859}">
      <dgm:prSet/>
      <dgm:spPr/>
      <dgm:t>
        <a:bodyPr/>
        <a:lstStyle/>
        <a:p>
          <a:endParaRPr lang="en-US"/>
        </a:p>
      </dgm:t>
    </dgm:pt>
    <dgm:pt modelId="{D3A9A0E1-DF04-4F4F-8A5E-B749BBF36BF0}" type="sibTrans" cxnId="{47F14703-E24B-4C3E-902E-9A6229CD1859}">
      <dgm:prSet/>
      <dgm:spPr/>
      <dgm:t>
        <a:bodyPr/>
        <a:lstStyle/>
        <a:p>
          <a:endParaRPr lang="en-US"/>
        </a:p>
      </dgm:t>
    </dgm:pt>
    <dgm:pt modelId="{22946C27-68A0-4717-B60C-E12A8CAB57F7}" type="pres">
      <dgm:prSet presAssocID="{7C68C16E-6D7E-45B4-80F8-F53E62DCFBD7}" presName="diagram" presStyleCnt="0">
        <dgm:presLayoutVars>
          <dgm:dir/>
          <dgm:resizeHandles val="exact"/>
        </dgm:presLayoutVars>
      </dgm:prSet>
      <dgm:spPr/>
    </dgm:pt>
    <dgm:pt modelId="{E8ACE722-AE2A-4A6D-8C6D-13F06B428E6B}" type="pres">
      <dgm:prSet presAssocID="{21A36162-54A8-4AC7-8239-33DB850512C3}" presName="node" presStyleLbl="node1" presStyleIdx="0" presStyleCnt="5">
        <dgm:presLayoutVars>
          <dgm:bulletEnabled val="1"/>
        </dgm:presLayoutVars>
      </dgm:prSet>
      <dgm:spPr/>
    </dgm:pt>
    <dgm:pt modelId="{6C92E302-2919-4B5A-8B47-0757A6B1291F}" type="pres">
      <dgm:prSet presAssocID="{C2D69323-0BC0-4382-BFA1-EF227CB8B5F0}" presName="sibTrans" presStyleCnt="0"/>
      <dgm:spPr/>
    </dgm:pt>
    <dgm:pt modelId="{B8D3E490-D365-4669-B9C4-D77CC52D6D7B}" type="pres">
      <dgm:prSet presAssocID="{69E81015-B5A6-462C-BE65-2A11651BE622}" presName="node" presStyleLbl="node1" presStyleIdx="1" presStyleCnt="5">
        <dgm:presLayoutVars>
          <dgm:bulletEnabled val="1"/>
        </dgm:presLayoutVars>
      </dgm:prSet>
      <dgm:spPr/>
    </dgm:pt>
    <dgm:pt modelId="{D35BB07E-957D-450A-940E-F311F521C27B}" type="pres">
      <dgm:prSet presAssocID="{DB4577FD-0E70-42E2-8B6B-D1E9F88D52A2}" presName="sibTrans" presStyleCnt="0"/>
      <dgm:spPr/>
    </dgm:pt>
    <dgm:pt modelId="{DD4AC11B-92A5-40D6-8C14-555D2189D091}" type="pres">
      <dgm:prSet presAssocID="{7240665B-2C5C-4389-AA95-CAE5EB8AC70F}" presName="node" presStyleLbl="node1" presStyleIdx="2" presStyleCnt="5">
        <dgm:presLayoutVars>
          <dgm:bulletEnabled val="1"/>
        </dgm:presLayoutVars>
      </dgm:prSet>
      <dgm:spPr/>
    </dgm:pt>
    <dgm:pt modelId="{CA8DFC43-4401-406A-BA8C-1131EEFEB55C}" type="pres">
      <dgm:prSet presAssocID="{00EF1B5E-422E-4F4A-9639-B36E468F8691}" presName="sibTrans" presStyleCnt="0"/>
      <dgm:spPr/>
    </dgm:pt>
    <dgm:pt modelId="{A2D61DE5-71D4-4D03-8692-79E0A4B91D1F}" type="pres">
      <dgm:prSet presAssocID="{E32BBDBD-92CF-43AB-9F66-6B92698ED4C7}" presName="node" presStyleLbl="node1" presStyleIdx="3" presStyleCnt="5">
        <dgm:presLayoutVars>
          <dgm:bulletEnabled val="1"/>
        </dgm:presLayoutVars>
      </dgm:prSet>
      <dgm:spPr/>
    </dgm:pt>
    <dgm:pt modelId="{090E9403-45FF-4337-8A57-DE91E74E14DB}" type="pres">
      <dgm:prSet presAssocID="{61A964A0-8E5D-40E5-B36A-C9BE36C5A07E}" presName="sibTrans" presStyleCnt="0"/>
      <dgm:spPr/>
    </dgm:pt>
    <dgm:pt modelId="{2DA7F4AF-1EC9-4361-9A5A-EEB1CEC5809B}" type="pres">
      <dgm:prSet presAssocID="{A33BA024-80ED-48EF-81B2-56E4DD0BA802}" presName="node" presStyleLbl="node1" presStyleIdx="4" presStyleCnt="5">
        <dgm:presLayoutVars>
          <dgm:bulletEnabled val="1"/>
        </dgm:presLayoutVars>
      </dgm:prSet>
      <dgm:spPr/>
    </dgm:pt>
  </dgm:ptLst>
  <dgm:cxnLst>
    <dgm:cxn modelId="{47F14703-E24B-4C3E-902E-9A6229CD1859}" srcId="{7C68C16E-6D7E-45B4-80F8-F53E62DCFBD7}" destId="{A33BA024-80ED-48EF-81B2-56E4DD0BA802}" srcOrd="4" destOrd="0" parTransId="{79A8F762-C1A2-468A-8493-7047EA75E4A1}" sibTransId="{D3A9A0E1-DF04-4F4F-8A5E-B749BBF36BF0}"/>
    <dgm:cxn modelId="{10F16461-0E68-4C38-9052-442A116A336E}" srcId="{7C68C16E-6D7E-45B4-80F8-F53E62DCFBD7}" destId="{E32BBDBD-92CF-43AB-9F66-6B92698ED4C7}" srcOrd="3" destOrd="0" parTransId="{1C297AA0-DC20-41B3-813E-DA3056A129E7}" sibTransId="{61A964A0-8E5D-40E5-B36A-C9BE36C5A07E}"/>
    <dgm:cxn modelId="{5614184E-8946-414A-8692-96D7E31CF7EA}" srcId="{7C68C16E-6D7E-45B4-80F8-F53E62DCFBD7}" destId="{69E81015-B5A6-462C-BE65-2A11651BE622}" srcOrd="1" destOrd="0" parTransId="{DBD2FA4E-FCFB-455A-9DF2-5CF67063A8A5}" sibTransId="{DB4577FD-0E70-42E2-8B6B-D1E9F88D52A2}"/>
    <dgm:cxn modelId="{C0B51850-BE2C-4AA4-AA64-75ECB4A342BF}" type="presOf" srcId="{E32BBDBD-92CF-43AB-9F66-6B92698ED4C7}" destId="{A2D61DE5-71D4-4D03-8692-79E0A4B91D1F}" srcOrd="0" destOrd="0" presId="urn:microsoft.com/office/officeart/2005/8/layout/default"/>
    <dgm:cxn modelId="{55BDFE55-CB77-4F48-B167-A93DCFD97141}" type="presOf" srcId="{69E81015-B5A6-462C-BE65-2A11651BE622}" destId="{B8D3E490-D365-4669-B9C4-D77CC52D6D7B}" srcOrd="0" destOrd="0" presId="urn:microsoft.com/office/officeart/2005/8/layout/default"/>
    <dgm:cxn modelId="{4E3AD187-FB5F-4BBC-8A15-C88E608591A1}" srcId="{7C68C16E-6D7E-45B4-80F8-F53E62DCFBD7}" destId="{7240665B-2C5C-4389-AA95-CAE5EB8AC70F}" srcOrd="2" destOrd="0" parTransId="{2B2883C3-88C8-4153-8EE6-2AF021B7D1F6}" sibTransId="{00EF1B5E-422E-4F4A-9639-B36E468F8691}"/>
    <dgm:cxn modelId="{F62F2D91-DCCC-4E17-9234-D7FCA3AECADF}" srcId="{7C68C16E-6D7E-45B4-80F8-F53E62DCFBD7}" destId="{21A36162-54A8-4AC7-8239-33DB850512C3}" srcOrd="0" destOrd="0" parTransId="{7F5080A7-BE52-49E0-9E9F-CA56AFA25FE9}" sibTransId="{C2D69323-0BC0-4382-BFA1-EF227CB8B5F0}"/>
    <dgm:cxn modelId="{D7467DB0-7FD6-4237-8279-9560AF999C04}" type="presOf" srcId="{7240665B-2C5C-4389-AA95-CAE5EB8AC70F}" destId="{DD4AC11B-92A5-40D6-8C14-555D2189D091}" srcOrd="0" destOrd="0" presId="urn:microsoft.com/office/officeart/2005/8/layout/default"/>
    <dgm:cxn modelId="{C48054B9-88DF-4C71-B7C4-9E9C99A7FE90}" type="presOf" srcId="{21A36162-54A8-4AC7-8239-33DB850512C3}" destId="{E8ACE722-AE2A-4A6D-8C6D-13F06B428E6B}" srcOrd="0" destOrd="0" presId="urn:microsoft.com/office/officeart/2005/8/layout/default"/>
    <dgm:cxn modelId="{7B7598C6-FC97-4A39-B8EB-FBE806CA1AF9}" type="presOf" srcId="{A33BA024-80ED-48EF-81B2-56E4DD0BA802}" destId="{2DA7F4AF-1EC9-4361-9A5A-EEB1CEC5809B}" srcOrd="0" destOrd="0" presId="urn:microsoft.com/office/officeart/2005/8/layout/default"/>
    <dgm:cxn modelId="{D35322EA-A6C8-4516-8479-7D13DFD427F1}" type="presOf" srcId="{7C68C16E-6D7E-45B4-80F8-F53E62DCFBD7}" destId="{22946C27-68A0-4717-B60C-E12A8CAB57F7}" srcOrd="0" destOrd="0" presId="urn:microsoft.com/office/officeart/2005/8/layout/default"/>
    <dgm:cxn modelId="{4604B831-C3E4-4F91-A6D5-D9B9C89C0F5C}" type="presParOf" srcId="{22946C27-68A0-4717-B60C-E12A8CAB57F7}" destId="{E8ACE722-AE2A-4A6D-8C6D-13F06B428E6B}" srcOrd="0" destOrd="0" presId="urn:microsoft.com/office/officeart/2005/8/layout/default"/>
    <dgm:cxn modelId="{22385B32-947E-4D77-8F50-20D7B0782443}" type="presParOf" srcId="{22946C27-68A0-4717-B60C-E12A8CAB57F7}" destId="{6C92E302-2919-4B5A-8B47-0757A6B1291F}" srcOrd="1" destOrd="0" presId="urn:microsoft.com/office/officeart/2005/8/layout/default"/>
    <dgm:cxn modelId="{87EDEFD3-BBB4-403F-AB21-83973D1B9640}" type="presParOf" srcId="{22946C27-68A0-4717-B60C-E12A8CAB57F7}" destId="{B8D3E490-D365-4669-B9C4-D77CC52D6D7B}" srcOrd="2" destOrd="0" presId="urn:microsoft.com/office/officeart/2005/8/layout/default"/>
    <dgm:cxn modelId="{E967245B-3C8F-44B5-BF73-2561EF782ECB}" type="presParOf" srcId="{22946C27-68A0-4717-B60C-E12A8CAB57F7}" destId="{D35BB07E-957D-450A-940E-F311F521C27B}" srcOrd="3" destOrd="0" presId="urn:microsoft.com/office/officeart/2005/8/layout/default"/>
    <dgm:cxn modelId="{7790BD3B-D95B-4BD4-B3C0-6ECFF573B38D}" type="presParOf" srcId="{22946C27-68A0-4717-B60C-E12A8CAB57F7}" destId="{DD4AC11B-92A5-40D6-8C14-555D2189D091}" srcOrd="4" destOrd="0" presId="urn:microsoft.com/office/officeart/2005/8/layout/default"/>
    <dgm:cxn modelId="{0D48009E-9000-480D-A0A9-674DFAE4B6E4}" type="presParOf" srcId="{22946C27-68A0-4717-B60C-E12A8CAB57F7}" destId="{CA8DFC43-4401-406A-BA8C-1131EEFEB55C}" srcOrd="5" destOrd="0" presId="urn:microsoft.com/office/officeart/2005/8/layout/default"/>
    <dgm:cxn modelId="{690A6416-820E-4998-8A57-DEB025FB11EB}" type="presParOf" srcId="{22946C27-68A0-4717-B60C-E12A8CAB57F7}" destId="{A2D61DE5-71D4-4D03-8692-79E0A4B91D1F}" srcOrd="6" destOrd="0" presId="urn:microsoft.com/office/officeart/2005/8/layout/default"/>
    <dgm:cxn modelId="{74388920-B5D2-4AF1-8158-A92A5FF29335}" type="presParOf" srcId="{22946C27-68A0-4717-B60C-E12A8CAB57F7}" destId="{090E9403-45FF-4337-8A57-DE91E74E14DB}" srcOrd="7" destOrd="0" presId="urn:microsoft.com/office/officeart/2005/8/layout/default"/>
    <dgm:cxn modelId="{F093F2C4-E2E6-445B-A3FC-ADF070FDFFFD}" type="presParOf" srcId="{22946C27-68A0-4717-B60C-E12A8CAB57F7}" destId="{2DA7F4AF-1EC9-4361-9A5A-EEB1CEC5809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5E623-8DA7-4512-A993-EE27E510FE09}">
      <dsp:nvSpPr>
        <dsp:cNvPr id="0" name=""/>
        <dsp:cNvSpPr/>
      </dsp:nvSpPr>
      <dsp:spPr>
        <a:xfrm>
          <a:off x="0" y="1897"/>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F1674E-2819-45A3-8544-5B40B3FCEA8E}">
      <dsp:nvSpPr>
        <dsp:cNvPr id="0" name=""/>
        <dsp:cNvSpPr/>
      </dsp:nvSpPr>
      <dsp:spPr>
        <a:xfrm>
          <a:off x="290922" y="218286"/>
          <a:ext cx="528950" cy="5289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E639480-F9D8-41E9-A005-EFD0A3720D0B}">
      <dsp:nvSpPr>
        <dsp:cNvPr id="0" name=""/>
        <dsp:cNvSpPr/>
      </dsp:nvSpPr>
      <dsp:spPr>
        <a:xfrm>
          <a:off x="1110795" y="1897"/>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Describe uses of AI in Healthcare</a:t>
          </a:r>
        </a:p>
      </dsp:txBody>
      <dsp:txXfrm>
        <a:off x="1110795" y="1897"/>
        <a:ext cx="5385254" cy="961727"/>
      </dsp:txXfrm>
    </dsp:sp>
    <dsp:sp modelId="{D0333273-3B99-4DDB-BB57-E89AF247BF5B}">
      <dsp:nvSpPr>
        <dsp:cNvPr id="0" name=""/>
        <dsp:cNvSpPr/>
      </dsp:nvSpPr>
      <dsp:spPr>
        <a:xfrm>
          <a:off x="0" y="1204056"/>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CED96A-5E49-4BD4-9C85-90828ECBED18}">
      <dsp:nvSpPr>
        <dsp:cNvPr id="0" name=""/>
        <dsp:cNvSpPr/>
      </dsp:nvSpPr>
      <dsp:spPr>
        <a:xfrm>
          <a:off x="290922" y="1420445"/>
          <a:ext cx="528950" cy="5289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1B5C180-F369-42BA-9A6A-17A71590FAF9}">
      <dsp:nvSpPr>
        <dsp:cNvPr id="0" name=""/>
        <dsp:cNvSpPr/>
      </dsp:nvSpPr>
      <dsp:spPr>
        <a:xfrm>
          <a:off x="1110795" y="1204056"/>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List at least 5 recommendations for Ethics in AI</a:t>
          </a:r>
        </a:p>
      </dsp:txBody>
      <dsp:txXfrm>
        <a:off x="1110795" y="1204056"/>
        <a:ext cx="5385254" cy="961727"/>
      </dsp:txXfrm>
    </dsp:sp>
    <dsp:sp modelId="{2BAF5092-DA6A-412E-A6F7-FAD9DAED90E0}">
      <dsp:nvSpPr>
        <dsp:cNvPr id="0" name=""/>
        <dsp:cNvSpPr/>
      </dsp:nvSpPr>
      <dsp:spPr>
        <a:xfrm>
          <a:off x="0" y="240621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BFB503-409C-401C-827C-91BE3686AF69}">
      <dsp:nvSpPr>
        <dsp:cNvPr id="0" name=""/>
        <dsp:cNvSpPr/>
      </dsp:nvSpPr>
      <dsp:spPr>
        <a:xfrm>
          <a:off x="290922" y="2622604"/>
          <a:ext cx="528950" cy="5289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343D51A-C186-466F-983D-D98833A496D8}">
      <dsp:nvSpPr>
        <dsp:cNvPr id="0" name=""/>
        <dsp:cNvSpPr/>
      </dsp:nvSpPr>
      <dsp:spPr>
        <a:xfrm>
          <a:off x="1110795" y="240621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Describe  a Multimodal AI Agent    (AIA)</a:t>
          </a:r>
        </a:p>
      </dsp:txBody>
      <dsp:txXfrm>
        <a:off x="1110795" y="2406215"/>
        <a:ext cx="5385254" cy="961727"/>
      </dsp:txXfrm>
    </dsp:sp>
    <dsp:sp modelId="{A314C24C-0C66-4A31-A673-A61D8CF1D0E3}">
      <dsp:nvSpPr>
        <dsp:cNvPr id="0" name=""/>
        <dsp:cNvSpPr/>
      </dsp:nvSpPr>
      <dsp:spPr>
        <a:xfrm>
          <a:off x="0" y="360837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8CA079-BE19-4040-BC58-9E2417184D9A}">
      <dsp:nvSpPr>
        <dsp:cNvPr id="0" name=""/>
        <dsp:cNvSpPr/>
      </dsp:nvSpPr>
      <dsp:spPr>
        <a:xfrm>
          <a:off x="290922" y="3824763"/>
          <a:ext cx="528950" cy="5289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666B072-8348-4320-BC65-598DEAE2DCED}">
      <dsp:nvSpPr>
        <dsp:cNvPr id="0" name=""/>
        <dsp:cNvSpPr/>
      </dsp:nvSpPr>
      <dsp:spPr>
        <a:xfrm>
          <a:off x="1110795" y="360837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Develop plans for personal ethical use of AIA </a:t>
          </a:r>
        </a:p>
      </dsp:txBody>
      <dsp:txXfrm>
        <a:off x="1110795" y="3608375"/>
        <a:ext cx="5385254" cy="961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BE4CE-1FA8-4B57-BFFC-A2B4F2EF7667}">
      <dsp:nvSpPr>
        <dsp:cNvPr id="0" name=""/>
        <dsp:cNvSpPr/>
      </dsp:nvSpPr>
      <dsp:spPr>
        <a:xfrm>
          <a:off x="0" y="37037"/>
          <a:ext cx="6261100" cy="175032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AI leads to Knowledge</a:t>
          </a:r>
        </a:p>
      </dsp:txBody>
      <dsp:txXfrm>
        <a:off x="85444" y="122481"/>
        <a:ext cx="6090212" cy="1579432"/>
      </dsp:txXfrm>
    </dsp:sp>
    <dsp:sp modelId="{E6EEA0AF-C2B5-423A-8EB3-EAD2243857BE}">
      <dsp:nvSpPr>
        <dsp:cNvPr id="0" name=""/>
        <dsp:cNvSpPr/>
      </dsp:nvSpPr>
      <dsp:spPr>
        <a:xfrm>
          <a:off x="0" y="1914077"/>
          <a:ext cx="6261100" cy="1750320"/>
        </a:xfrm>
        <a:prstGeom prst="roundRect">
          <a:avLst/>
        </a:prstGeom>
        <a:gradFill rotWithShape="0">
          <a:gsLst>
            <a:gs pos="0">
              <a:schemeClr val="accent2">
                <a:hueOff val="-727682"/>
                <a:satOff val="-41964"/>
                <a:lumOff val="4314"/>
                <a:alphaOff val="0"/>
                <a:tint val="98000"/>
                <a:lumMod val="114000"/>
              </a:schemeClr>
            </a:gs>
            <a:gs pos="100000">
              <a:schemeClr val="accent2">
                <a:hueOff val="-727682"/>
                <a:satOff val="-41964"/>
                <a:lumOff val="4314"/>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Knowledge is Power</a:t>
          </a:r>
        </a:p>
      </dsp:txBody>
      <dsp:txXfrm>
        <a:off x="85444" y="1999521"/>
        <a:ext cx="6090212" cy="1579432"/>
      </dsp:txXfrm>
    </dsp:sp>
    <dsp:sp modelId="{8613C8C4-5CA9-4431-AB90-10D5716D9F08}">
      <dsp:nvSpPr>
        <dsp:cNvPr id="0" name=""/>
        <dsp:cNvSpPr/>
      </dsp:nvSpPr>
      <dsp:spPr>
        <a:xfrm>
          <a:off x="0" y="3791117"/>
          <a:ext cx="6261100" cy="1750320"/>
        </a:xfrm>
        <a:prstGeom prst="roundRect">
          <a:avLst/>
        </a:prstGeom>
        <a:gradFill rotWithShape="0">
          <a:gsLst>
            <a:gs pos="0">
              <a:schemeClr val="accent2">
                <a:hueOff val="-1455363"/>
                <a:satOff val="-83928"/>
                <a:lumOff val="8628"/>
                <a:alphaOff val="0"/>
                <a:tint val="98000"/>
                <a:lumMod val="114000"/>
              </a:schemeClr>
            </a:gs>
            <a:gs pos="100000">
              <a:schemeClr val="accent2">
                <a:hueOff val="-1455363"/>
                <a:satOff val="-83928"/>
                <a:lumOff val="8628"/>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Power  Corrupts  </a:t>
          </a:r>
        </a:p>
      </dsp:txBody>
      <dsp:txXfrm>
        <a:off x="85444" y="3876561"/>
        <a:ext cx="6090212" cy="15794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F6A63-2F1B-4B1A-AF77-D44A258430D8}">
      <dsp:nvSpPr>
        <dsp:cNvPr id="0" name=""/>
        <dsp:cNvSpPr/>
      </dsp:nvSpPr>
      <dsp:spPr>
        <a:xfrm>
          <a:off x="3235" y="145364"/>
          <a:ext cx="3154635" cy="374400"/>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a:t>Augmented Intelligence</a:t>
          </a:r>
        </a:p>
      </dsp:txBody>
      <dsp:txXfrm>
        <a:off x="3235" y="145364"/>
        <a:ext cx="3154635" cy="374400"/>
      </dsp:txXfrm>
    </dsp:sp>
    <dsp:sp modelId="{A504EE92-ECD5-43B1-8864-4A794410F37B}">
      <dsp:nvSpPr>
        <dsp:cNvPr id="0" name=""/>
        <dsp:cNvSpPr/>
      </dsp:nvSpPr>
      <dsp:spPr>
        <a:xfrm>
          <a:off x="3235" y="519764"/>
          <a:ext cx="3154635" cy="264069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Historically written and graphic representation of information</a:t>
          </a:r>
        </a:p>
        <a:p>
          <a:pPr marL="114300" lvl="1" indent="-114300" algn="l" defTabSz="577850">
            <a:lnSpc>
              <a:spcPct val="90000"/>
            </a:lnSpc>
            <a:spcBef>
              <a:spcPct val="0"/>
            </a:spcBef>
            <a:spcAft>
              <a:spcPct val="15000"/>
            </a:spcAft>
            <a:buChar char="•"/>
          </a:pPr>
          <a:r>
            <a:rPr lang="en-US" sz="1300" kern="1200" dirty="0"/>
            <a:t>Digital representation  </a:t>
          </a:r>
          <a:r>
            <a:rPr lang="en-US" sz="1300" kern="1200" dirty="0" err="1"/>
            <a:t>eg</a:t>
          </a:r>
          <a:r>
            <a:rPr lang="en-US" sz="1300" kern="1200" dirty="0"/>
            <a:t> punch cards, vinyl records, magnetic tapes, CDs, electronic data, data storage (biofilm </a:t>
          </a:r>
          <a:r>
            <a:rPr lang="en-US" sz="1300" kern="1200" dirty="0" err="1"/>
            <a:t>etc</a:t>
          </a:r>
          <a:r>
            <a:rPr lang="en-US" sz="1300" kern="1200" dirty="0"/>
            <a:t>)</a:t>
          </a:r>
        </a:p>
        <a:p>
          <a:pPr marL="114300" lvl="1" indent="-114300" algn="l" defTabSz="577850">
            <a:lnSpc>
              <a:spcPct val="90000"/>
            </a:lnSpc>
            <a:spcBef>
              <a:spcPct val="0"/>
            </a:spcBef>
            <a:spcAft>
              <a:spcPct val="15000"/>
            </a:spcAft>
            <a:buChar char="•"/>
          </a:pPr>
          <a:r>
            <a:rPr lang="en-US" sz="1300" kern="1200" dirty="0"/>
            <a:t>Smart search and retrieval</a:t>
          </a:r>
        </a:p>
        <a:p>
          <a:pPr marL="114300" lvl="1" indent="-114300" algn="l" defTabSz="577850">
            <a:lnSpc>
              <a:spcPct val="90000"/>
            </a:lnSpc>
            <a:spcBef>
              <a:spcPct val="0"/>
            </a:spcBef>
            <a:spcAft>
              <a:spcPct val="15000"/>
            </a:spcAft>
            <a:buChar char="•"/>
          </a:pPr>
          <a:r>
            <a:rPr lang="en-US" sz="1300" kern="1200" dirty="0"/>
            <a:t>Smart devices</a:t>
          </a:r>
        </a:p>
        <a:p>
          <a:pPr marL="228600" lvl="2" indent="-114300" algn="l" defTabSz="577850">
            <a:lnSpc>
              <a:spcPct val="90000"/>
            </a:lnSpc>
            <a:spcBef>
              <a:spcPct val="0"/>
            </a:spcBef>
            <a:spcAft>
              <a:spcPct val="15000"/>
            </a:spcAft>
            <a:buChar char="•"/>
          </a:pPr>
          <a:r>
            <a:rPr lang="en-US" sz="1300" kern="1200" dirty="0"/>
            <a:t>Smart phones,</a:t>
          </a:r>
        </a:p>
        <a:p>
          <a:pPr marL="228600" lvl="2" indent="-114300" algn="l" defTabSz="577850">
            <a:lnSpc>
              <a:spcPct val="90000"/>
            </a:lnSpc>
            <a:spcBef>
              <a:spcPct val="0"/>
            </a:spcBef>
            <a:spcAft>
              <a:spcPct val="15000"/>
            </a:spcAft>
            <a:buChar char="•"/>
          </a:pPr>
          <a:r>
            <a:rPr lang="en-US" sz="1300" kern="1200" dirty="0"/>
            <a:t>Digital recordings of health data</a:t>
          </a:r>
        </a:p>
        <a:p>
          <a:pPr marL="228600" lvl="2" indent="-114300" algn="l" defTabSz="577850">
            <a:lnSpc>
              <a:spcPct val="90000"/>
            </a:lnSpc>
            <a:spcBef>
              <a:spcPct val="0"/>
            </a:spcBef>
            <a:spcAft>
              <a:spcPct val="15000"/>
            </a:spcAft>
            <a:buChar char="•"/>
          </a:pPr>
          <a:r>
            <a:rPr lang="en-US" sz="1300" kern="1200" dirty="0"/>
            <a:t>Digital sound and image storage </a:t>
          </a:r>
        </a:p>
        <a:p>
          <a:pPr marL="228600" lvl="2" indent="-114300" algn="l" defTabSz="577850">
            <a:lnSpc>
              <a:spcPct val="90000"/>
            </a:lnSpc>
            <a:spcBef>
              <a:spcPct val="0"/>
            </a:spcBef>
            <a:spcAft>
              <a:spcPct val="15000"/>
            </a:spcAft>
            <a:buChar char="•"/>
          </a:pPr>
          <a:endParaRPr lang="en-US" sz="1300" kern="1200" dirty="0"/>
        </a:p>
      </dsp:txBody>
      <dsp:txXfrm>
        <a:off x="3235" y="519764"/>
        <a:ext cx="3154635" cy="2640690"/>
      </dsp:txXfrm>
    </dsp:sp>
    <dsp:sp modelId="{AED8DEAC-874C-47D5-A73A-3D057CAEE359}">
      <dsp:nvSpPr>
        <dsp:cNvPr id="0" name=""/>
        <dsp:cNvSpPr/>
      </dsp:nvSpPr>
      <dsp:spPr>
        <a:xfrm>
          <a:off x="3599519" y="145364"/>
          <a:ext cx="3154635" cy="374400"/>
        </a:xfrm>
        <a:prstGeom prst="rect">
          <a:avLst/>
        </a:prstGeom>
        <a:solidFill>
          <a:schemeClr val="accent2">
            <a:hueOff val="-727682"/>
            <a:satOff val="-41964"/>
            <a:lumOff val="4314"/>
            <a:alphaOff val="0"/>
          </a:schemeClr>
        </a:solidFill>
        <a:ln w="19050" cap="rnd" cmpd="sng" algn="ctr">
          <a:solidFill>
            <a:schemeClr val="accent2">
              <a:hueOff val="-727682"/>
              <a:satOff val="-41964"/>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a:t>Apparent Intelligence</a:t>
          </a:r>
        </a:p>
      </dsp:txBody>
      <dsp:txXfrm>
        <a:off x="3599519" y="145364"/>
        <a:ext cx="3154635" cy="374400"/>
      </dsp:txXfrm>
    </dsp:sp>
    <dsp:sp modelId="{342C7B12-BD7D-4E79-A7C3-D2EA3AE7AA98}">
      <dsp:nvSpPr>
        <dsp:cNvPr id="0" name=""/>
        <dsp:cNvSpPr/>
      </dsp:nvSpPr>
      <dsp:spPr>
        <a:xfrm>
          <a:off x="3599519" y="519764"/>
          <a:ext cx="3154635" cy="2640690"/>
        </a:xfrm>
        <a:prstGeom prst="rect">
          <a:avLst/>
        </a:prstGeom>
        <a:solidFill>
          <a:schemeClr val="accent2">
            <a:tint val="40000"/>
            <a:alpha val="90000"/>
            <a:hueOff val="-424613"/>
            <a:satOff val="-37673"/>
            <a:lumOff val="-385"/>
            <a:alphaOff val="0"/>
          </a:schemeClr>
        </a:solidFill>
        <a:ln w="19050" cap="rnd" cmpd="sng" algn="ctr">
          <a:solidFill>
            <a:schemeClr val="accent2">
              <a:tint val="40000"/>
              <a:alpha val="90000"/>
              <a:hueOff val="-424613"/>
              <a:satOff val="-37673"/>
              <a:lumOff val="-3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Focused AI</a:t>
          </a:r>
        </a:p>
        <a:p>
          <a:pPr marL="228600" lvl="2" indent="-114300" algn="l" defTabSz="577850">
            <a:lnSpc>
              <a:spcPct val="90000"/>
            </a:lnSpc>
            <a:spcBef>
              <a:spcPct val="0"/>
            </a:spcBef>
            <a:spcAft>
              <a:spcPct val="15000"/>
            </a:spcAft>
            <a:buChar char="•"/>
          </a:pPr>
          <a:r>
            <a:rPr lang="en-US" sz="1300" kern="1200" dirty="0"/>
            <a:t>Image recognition, speech recognition,  search engines </a:t>
          </a:r>
        </a:p>
        <a:p>
          <a:pPr marL="228600" lvl="2"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Programmed </a:t>
          </a:r>
        </a:p>
        <a:p>
          <a:pPr marL="228600" lvl="2" indent="-114300" algn="l" defTabSz="577850">
            <a:lnSpc>
              <a:spcPct val="90000"/>
            </a:lnSpc>
            <a:spcBef>
              <a:spcPct val="0"/>
            </a:spcBef>
            <a:spcAft>
              <a:spcPct val="15000"/>
            </a:spcAft>
            <a:buChar char="•"/>
          </a:pPr>
          <a:r>
            <a:rPr lang="en-US" sz="1300" kern="1200" dirty="0"/>
            <a:t>Chat boxes </a:t>
          </a:r>
        </a:p>
        <a:p>
          <a:pPr marL="228600" lvl="2"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Artificial Information </a:t>
          </a:r>
        </a:p>
        <a:p>
          <a:pPr marL="228600" lvl="2" indent="-114300" algn="l" defTabSz="577850">
            <a:lnSpc>
              <a:spcPct val="90000"/>
            </a:lnSpc>
            <a:spcBef>
              <a:spcPct val="0"/>
            </a:spcBef>
            <a:spcAft>
              <a:spcPct val="15000"/>
            </a:spcAft>
            <a:buChar char="•"/>
          </a:pPr>
          <a:r>
            <a:rPr lang="en-US" sz="1300" kern="1200"/>
            <a:t>Fake information disseminated in order to influence behavior</a:t>
          </a:r>
        </a:p>
      </dsp:txBody>
      <dsp:txXfrm>
        <a:off x="3599519" y="519764"/>
        <a:ext cx="3154635" cy="2640690"/>
      </dsp:txXfrm>
    </dsp:sp>
    <dsp:sp modelId="{040A62E1-D81E-4CD8-AED3-F10F272081D5}">
      <dsp:nvSpPr>
        <dsp:cNvPr id="0" name=""/>
        <dsp:cNvSpPr/>
      </dsp:nvSpPr>
      <dsp:spPr>
        <a:xfrm>
          <a:off x="7195804" y="145364"/>
          <a:ext cx="3154635" cy="374400"/>
        </a:xfrm>
        <a:prstGeom prst="rect">
          <a:avLst/>
        </a:prstGeom>
        <a:solidFill>
          <a:schemeClr val="accent2">
            <a:hueOff val="-1455363"/>
            <a:satOff val="-83928"/>
            <a:lumOff val="8628"/>
            <a:alphaOff val="0"/>
          </a:schemeClr>
        </a:solidFill>
        <a:ln w="19050" cap="rnd"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a:t>Artificial Intelligence	</a:t>
          </a:r>
        </a:p>
      </dsp:txBody>
      <dsp:txXfrm>
        <a:off x="7195804" y="145364"/>
        <a:ext cx="3154635" cy="374400"/>
      </dsp:txXfrm>
    </dsp:sp>
    <dsp:sp modelId="{10F07CAF-8939-4A75-8E33-01D55E52AA7B}">
      <dsp:nvSpPr>
        <dsp:cNvPr id="0" name=""/>
        <dsp:cNvSpPr/>
      </dsp:nvSpPr>
      <dsp:spPr>
        <a:xfrm>
          <a:off x="7198517" y="501702"/>
          <a:ext cx="3154635" cy="2640690"/>
        </a:xfrm>
        <a:prstGeom prst="rect">
          <a:avLst/>
        </a:prstGeom>
        <a:solidFill>
          <a:schemeClr val="accent2">
            <a:tint val="40000"/>
            <a:alpha val="90000"/>
            <a:hueOff val="-849226"/>
            <a:satOff val="-75346"/>
            <a:lumOff val="-769"/>
            <a:alphaOff val="0"/>
          </a:schemeClr>
        </a:solidFill>
        <a:ln w="19050" cap="rnd"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Some activites that include novel problem sovling that can also be solve d by humans. </a:t>
          </a:r>
        </a:p>
        <a:p>
          <a:pPr marL="114300" lvl="1" indent="-114300" algn="l" defTabSz="622300">
            <a:lnSpc>
              <a:spcPct val="90000"/>
            </a:lnSpc>
            <a:spcBef>
              <a:spcPct val="0"/>
            </a:spcBef>
            <a:spcAft>
              <a:spcPct val="15000"/>
            </a:spcAft>
            <a:buChar char="•"/>
          </a:pPr>
          <a:r>
            <a:rPr lang="en-US" sz="1400" kern="1200"/>
            <a:t>However,   Computers can do the same work 10,000 times faster,  thus would be smarter than any human without being more intelligent</a:t>
          </a:r>
        </a:p>
        <a:p>
          <a:pPr marL="114300" lvl="1" indent="-114300" algn="l" defTabSz="622300">
            <a:lnSpc>
              <a:spcPct val="90000"/>
            </a:lnSpc>
            <a:spcBef>
              <a:spcPct val="0"/>
            </a:spcBef>
            <a:spcAft>
              <a:spcPct val="15000"/>
            </a:spcAft>
            <a:buChar char="•"/>
          </a:pPr>
          <a:r>
            <a:rPr lang="en-US" sz="1400" kern="1200" dirty="0"/>
            <a:t>There is fear (and evidence) that AI can develop novel intelligence that may be superior to humans  </a:t>
          </a:r>
          <a:r>
            <a:rPr lang="en-US" sz="1200" kern="1200" dirty="0" err="1"/>
            <a:t>e</a:t>
          </a:r>
          <a:r>
            <a:rPr lang="en-US" sz="1400" kern="1200" dirty="0" err="1"/>
            <a:t>.</a:t>
          </a:r>
          <a:r>
            <a:rPr lang="en-US" sz="1100" kern="1200" dirty="0" err="1"/>
            <a:t>.g</a:t>
          </a:r>
          <a:r>
            <a:rPr lang="en-US" sz="1100" kern="1200" dirty="0"/>
            <a:t>    Alpha GO</a:t>
          </a:r>
          <a:endParaRPr lang="en-US" sz="1400" kern="1200" dirty="0"/>
        </a:p>
      </dsp:txBody>
      <dsp:txXfrm>
        <a:off x="7198517" y="501702"/>
        <a:ext cx="3154635" cy="26406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038578-20F8-4373-955D-5BC73D6E3AB3}">
      <dsp:nvSpPr>
        <dsp:cNvPr id="0" name=""/>
        <dsp:cNvSpPr/>
      </dsp:nvSpPr>
      <dsp:spPr>
        <a:xfrm>
          <a:off x="989988" y="1640"/>
          <a:ext cx="2765832" cy="165949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Sentencing Guidelines</a:t>
          </a:r>
        </a:p>
      </dsp:txBody>
      <dsp:txXfrm>
        <a:off x="989988" y="1640"/>
        <a:ext cx="2765832" cy="1659499"/>
      </dsp:txXfrm>
    </dsp:sp>
    <dsp:sp modelId="{C0B4A16C-C253-47D3-B0D3-9E6699EC7522}">
      <dsp:nvSpPr>
        <dsp:cNvPr id="0" name=""/>
        <dsp:cNvSpPr/>
      </dsp:nvSpPr>
      <dsp:spPr>
        <a:xfrm>
          <a:off x="4032404" y="1640"/>
          <a:ext cx="2765832" cy="165949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Loan applications</a:t>
          </a:r>
        </a:p>
      </dsp:txBody>
      <dsp:txXfrm>
        <a:off x="4032404" y="1640"/>
        <a:ext cx="2765832" cy="1659499"/>
      </dsp:txXfrm>
    </dsp:sp>
    <dsp:sp modelId="{2E266E46-4C5A-481F-8CA9-1EDCC3E43417}">
      <dsp:nvSpPr>
        <dsp:cNvPr id="0" name=""/>
        <dsp:cNvSpPr/>
      </dsp:nvSpPr>
      <dsp:spPr>
        <a:xfrm>
          <a:off x="7074820" y="1640"/>
          <a:ext cx="2765832" cy="165949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Job applications </a:t>
          </a:r>
        </a:p>
      </dsp:txBody>
      <dsp:txXfrm>
        <a:off x="7074820" y="1640"/>
        <a:ext cx="2765832" cy="1659499"/>
      </dsp:txXfrm>
    </dsp:sp>
    <dsp:sp modelId="{F2AC7278-194B-4C7F-8C25-8BE39ACFEC8E}">
      <dsp:nvSpPr>
        <dsp:cNvPr id="0" name=""/>
        <dsp:cNvSpPr/>
      </dsp:nvSpPr>
      <dsp:spPr>
        <a:xfrm>
          <a:off x="2511196" y="1937723"/>
          <a:ext cx="2765832" cy="165949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Customer services chat boxes</a:t>
          </a:r>
        </a:p>
      </dsp:txBody>
      <dsp:txXfrm>
        <a:off x="2511196" y="1937723"/>
        <a:ext cx="2765832" cy="1659499"/>
      </dsp:txXfrm>
    </dsp:sp>
    <dsp:sp modelId="{46444138-34AC-4A70-97BF-B0D254235EE1}">
      <dsp:nvSpPr>
        <dsp:cNvPr id="0" name=""/>
        <dsp:cNvSpPr/>
      </dsp:nvSpPr>
      <dsp:spPr>
        <a:xfrm>
          <a:off x="5553612" y="1937723"/>
          <a:ext cx="2765832" cy="1659499"/>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“Therapy” chat boxes </a:t>
          </a:r>
        </a:p>
      </dsp:txBody>
      <dsp:txXfrm>
        <a:off x="5553612" y="1937723"/>
        <a:ext cx="2765832" cy="16594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AE871-2A57-4024-AD6F-497253A008E5}">
      <dsp:nvSpPr>
        <dsp:cNvPr id="0" name=""/>
        <dsp:cNvSpPr/>
      </dsp:nvSpPr>
      <dsp:spPr>
        <a:xfrm>
          <a:off x="3018" y="775806"/>
          <a:ext cx="2394835" cy="1436901"/>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Consultations – AI does initial H&amp;P</a:t>
          </a:r>
        </a:p>
      </dsp:txBody>
      <dsp:txXfrm>
        <a:off x="3018" y="775806"/>
        <a:ext cx="2394835" cy="1436901"/>
      </dsp:txXfrm>
    </dsp:sp>
    <dsp:sp modelId="{85BF5092-3025-46C3-A734-12B62B188884}">
      <dsp:nvSpPr>
        <dsp:cNvPr id="0" name=""/>
        <dsp:cNvSpPr/>
      </dsp:nvSpPr>
      <dsp:spPr>
        <a:xfrm>
          <a:off x="2637337" y="775806"/>
          <a:ext cx="2394835" cy="1436901"/>
        </a:xfrm>
        <a:prstGeom prst="rect">
          <a:avLst/>
        </a:prstGeom>
        <a:solidFill>
          <a:schemeClr val="accent5">
            <a:hueOff val="-1126424"/>
            <a:satOff val="-2903"/>
            <a:lumOff val="-196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Medication Management – smart app to assist patients to organize and remember medications</a:t>
          </a:r>
        </a:p>
      </dsp:txBody>
      <dsp:txXfrm>
        <a:off x="2637337" y="775806"/>
        <a:ext cx="2394835" cy="1436901"/>
      </dsp:txXfrm>
    </dsp:sp>
    <dsp:sp modelId="{05C673B3-507C-443A-9F61-EBBB4A6A9108}">
      <dsp:nvSpPr>
        <dsp:cNvPr id="0" name=""/>
        <dsp:cNvSpPr/>
      </dsp:nvSpPr>
      <dsp:spPr>
        <a:xfrm>
          <a:off x="5271656" y="775806"/>
          <a:ext cx="2394835" cy="1436901"/>
        </a:xfrm>
        <a:prstGeom prst="rect">
          <a:avLst/>
        </a:prstGeom>
        <a:solidFill>
          <a:schemeClr val="accent5">
            <a:hueOff val="-2252848"/>
            <a:satOff val="-5806"/>
            <a:lumOff val="-392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Diagnostics – e.g. diagnostic ultrasounds using cell phone on self</a:t>
          </a:r>
        </a:p>
      </dsp:txBody>
      <dsp:txXfrm>
        <a:off x="5271656" y="775806"/>
        <a:ext cx="2394835" cy="1436901"/>
      </dsp:txXfrm>
    </dsp:sp>
    <dsp:sp modelId="{808DF3C8-49D6-4B55-B3C0-474359D0A67E}">
      <dsp:nvSpPr>
        <dsp:cNvPr id="0" name=""/>
        <dsp:cNvSpPr/>
      </dsp:nvSpPr>
      <dsp:spPr>
        <a:xfrm>
          <a:off x="7905975" y="775806"/>
          <a:ext cx="2394835" cy="1436901"/>
        </a:xfrm>
        <a:prstGeom prst="rect">
          <a:avLst/>
        </a:prstGeom>
        <a:solidFill>
          <a:schemeClr val="accent5">
            <a:hueOff val="-3379271"/>
            <a:satOff val="-8710"/>
            <a:lumOff val="-58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Predictive analytics – detecting risk factors for suicide, overdose etc.</a:t>
          </a:r>
        </a:p>
      </dsp:txBody>
      <dsp:txXfrm>
        <a:off x="7905975" y="775806"/>
        <a:ext cx="2394835" cy="1436901"/>
      </dsp:txXfrm>
    </dsp:sp>
    <dsp:sp modelId="{6805FE6C-DB58-433B-81A1-E9241A5DDB59}">
      <dsp:nvSpPr>
        <dsp:cNvPr id="0" name=""/>
        <dsp:cNvSpPr/>
      </dsp:nvSpPr>
      <dsp:spPr>
        <a:xfrm>
          <a:off x="1320178" y="2452191"/>
          <a:ext cx="2394835" cy="1436901"/>
        </a:xfrm>
        <a:prstGeom prst="rect">
          <a:avLst/>
        </a:prstGeom>
        <a:solidFill>
          <a:schemeClr val="accent5">
            <a:hueOff val="-4505695"/>
            <a:satOff val="-11613"/>
            <a:lumOff val="-784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Precision Medicine – using genomic data to select medications</a:t>
          </a:r>
        </a:p>
      </dsp:txBody>
      <dsp:txXfrm>
        <a:off x="1320178" y="2452191"/>
        <a:ext cx="2394835" cy="1436901"/>
      </dsp:txXfrm>
    </dsp:sp>
    <dsp:sp modelId="{A1D0420A-3820-4506-8364-3EB37EA8EC83}">
      <dsp:nvSpPr>
        <dsp:cNvPr id="0" name=""/>
        <dsp:cNvSpPr/>
      </dsp:nvSpPr>
      <dsp:spPr>
        <a:xfrm>
          <a:off x="3954496" y="2452191"/>
          <a:ext cx="2394835" cy="1436901"/>
        </a:xfrm>
        <a:prstGeom prst="rect">
          <a:avLst/>
        </a:prstGeom>
        <a:solidFill>
          <a:schemeClr val="accent5">
            <a:hueOff val="-5632119"/>
            <a:satOff val="-14516"/>
            <a:lumOff val="-980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Drug creation – matching molecular structures with therapeutic targets identified 2 existing drugs that could treat Ebola</a:t>
          </a:r>
        </a:p>
      </dsp:txBody>
      <dsp:txXfrm>
        <a:off x="3954496" y="2452191"/>
        <a:ext cx="2394835" cy="1436901"/>
      </dsp:txXfrm>
    </dsp:sp>
    <dsp:sp modelId="{24746BCF-3F1E-44F8-B4C3-E1D1375A6BAC}">
      <dsp:nvSpPr>
        <dsp:cNvPr id="0" name=""/>
        <dsp:cNvSpPr/>
      </dsp:nvSpPr>
      <dsp:spPr>
        <a:xfrm>
          <a:off x="6588815" y="2452191"/>
          <a:ext cx="2394835" cy="1436901"/>
        </a:xfrm>
        <a:prstGeom prst="rect">
          <a:avLst/>
        </a:prstGeom>
        <a:solidFill>
          <a:schemeClr val="accent5">
            <a:hueOff val="-6758543"/>
            <a:satOff val="-17419"/>
            <a:lumOff val="-11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Triage – during COVID who has been chance of survival with ICU care</a:t>
          </a:r>
        </a:p>
      </dsp:txBody>
      <dsp:txXfrm>
        <a:off x="6588815" y="2452191"/>
        <a:ext cx="2394835" cy="14369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502AB-89B2-4BAC-A1E7-1CBC726587CA}">
      <dsp:nvSpPr>
        <dsp:cNvPr id="0" name=""/>
        <dsp:cNvSpPr/>
      </dsp:nvSpPr>
      <dsp:spPr>
        <a:xfrm>
          <a:off x="2572050" y="2386806"/>
          <a:ext cx="470885" cy="506202"/>
        </a:xfrm>
        <a:custGeom>
          <a:avLst/>
          <a:gdLst/>
          <a:ahLst/>
          <a:cxnLst/>
          <a:rect l="0" t="0" r="0" b="0"/>
          <a:pathLst>
            <a:path>
              <a:moveTo>
                <a:pt x="0" y="0"/>
              </a:moveTo>
              <a:lnTo>
                <a:pt x="235442" y="0"/>
              </a:lnTo>
              <a:lnTo>
                <a:pt x="235442" y="506202"/>
              </a:lnTo>
              <a:lnTo>
                <a:pt x="470885" y="506202"/>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D4344-93BA-4BDA-B2A4-5D882C4FBF2A}">
      <dsp:nvSpPr>
        <dsp:cNvPr id="0" name=""/>
        <dsp:cNvSpPr/>
      </dsp:nvSpPr>
      <dsp:spPr>
        <a:xfrm>
          <a:off x="2572050" y="1880604"/>
          <a:ext cx="470885" cy="506202"/>
        </a:xfrm>
        <a:custGeom>
          <a:avLst/>
          <a:gdLst/>
          <a:ahLst/>
          <a:cxnLst/>
          <a:rect l="0" t="0" r="0" b="0"/>
          <a:pathLst>
            <a:path>
              <a:moveTo>
                <a:pt x="0" y="506202"/>
              </a:moveTo>
              <a:lnTo>
                <a:pt x="235442" y="506202"/>
              </a:lnTo>
              <a:lnTo>
                <a:pt x="235442" y="0"/>
              </a:lnTo>
              <a:lnTo>
                <a:pt x="470885" y="0"/>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4A40BC-1329-4F36-93FA-2680FE48A267}">
      <dsp:nvSpPr>
        <dsp:cNvPr id="0" name=""/>
        <dsp:cNvSpPr/>
      </dsp:nvSpPr>
      <dsp:spPr>
        <a:xfrm>
          <a:off x="217621" y="2947"/>
          <a:ext cx="2354428" cy="7181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ChatGPT – proprietary type of large language model </a:t>
          </a:r>
        </a:p>
      </dsp:txBody>
      <dsp:txXfrm>
        <a:off x="217621" y="2947"/>
        <a:ext cx="2354428" cy="718100"/>
      </dsp:txXfrm>
    </dsp:sp>
    <dsp:sp modelId="{2861506D-9B2B-451E-A6AB-411EC21B437D}">
      <dsp:nvSpPr>
        <dsp:cNvPr id="0" name=""/>
        <dsp:cNvSpPr/>
      </dsp:nvSpPr>
      <dsp:spPr>
        <a:xfrm>
          <a:off x="217621" y="1015351"/>
          <a:ext cx="2354428" cy="7181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GPT – Generative Pre-Trained Transformer</a:t>
          </a:r>
        </a:p>
      </dsp:txBody>
      <dsp:txXfrm>
        <a:off x="217621" y="1015351"/>
        <a:ext cx="2354428" cy="718100"/>
      </dsp:txXfrm>
    </dsp:sp>
    <dsp:sp modelId="{B1D25B9B-31A8-4D32-BB05-134064E9C354}">
      <dsp:nvSpPr>
        <dsp:cNvPr id="0" name=""/>
        <dsp:cNvSpPr/>
      </dsp:nvSpPr>
      <dsp:spPr>
        <a:xfrm>
          <a:off x="217621" y="2027756"/>
          <a:ext cx="2354428" cy="7181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ChatGPT3 – advanced language model released Nov 30, 2022</a:t>
          </a:r>
        </a:p>
      </dsp:txBody>
      <dsp:txXfrm>
        <a:off x="217621" y="2027756"/>
        <a:ext cx="2354428" cy="718100"/>
      </dsp:txXfrm>
    </dsp:sp>
    <dsp:sp modelId="{CD0D64B2-FAC9-449A-A843-A8E20BD10408}">
      <dsp:nvSpPr>
        <dsp:cNvPr id="0" name=""/>
        <dsp:cNvSpPr/>
      </dsp:nvSpPr>
      <dsp:spPr>
        <a:xfrm>
          <a:off x="3042936" y="1521553"/>
          <a:ext cx="2354428" cy="71810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1 Million users within 5 days</a:t>
          </a:r>
        </a:p>
      </dsp:txBody>
      <dsp:txXfrm>
        <a:off x="3042936" y="1521553"/>
        <a:ext cx="2354428" cy="718100"/>
      </dsp:txXfrm>
    </dsp:sp>
    <dsp:sp modelId="{D542BFA5-02D7-4D7A-ADF7-B38407FB8E9D}">
      <dsp:nvSpPr>
        <dsp:cNvPr id="0" name=""/>
        <dsp:cNvSpPr/>
      </dsp:nvSpPr>
      <dsp:spPr>
        <a:xfrm>
          <a:off x="3042936" y="2533958"/>
          <a:ext cx="2354428" cy="71810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Subject of intense interest and regulatory attempts in education, academic publications, law, business and healthcare</a:t>
          </a:r>
        </a:p>
      </dsp:txBody>
      <dsp:txXfrm>
        <a:off x="3042936" y="2533958"/>
        <a:ext cx="2354428" cy="718100"/>
      </dsp:txXfrm>
    </dsp:sp>
    <dsp:sp modelId="{6C040B93-0D4A-4B3D-B179-420E16B5ACE9}">
      <dsp:nvSpPr>
        <dsp:cNvPr id="0" name=""/>
        <dsp:cNvSpPr/>
      </dsp:nvSpPr>
      <dsp:spPr>
        <a:xfrm>
          <a:off x="217621" y="3040160"/>
          <a:ext cx="2354428" cy="7181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Multiple competitive programs rushed to public availability</a:t>
          </a:r>
        </a:p>
      </dsp:txBody>
      <dsp:txXfrm>
        <a:off x="217621" y="3040160"/>
        <a:ext cx="2354428" cy="718100"/>
      </dsp:txXfrm>
    </dsp:sp>
    <dsp:sp modelId="{2C48863D-A44E-42C5-A48E-5FB992BC2C51}">
      <dsp:nvSpPr>
        <dsp:cNvPr id="0" name=""/>
        <dsp:cNvSpPr/>
      </dsp:nvSpPr>
      <dsp:spPr>
        <a:xfrm>
          <a:off x="217621" y="4052564"/>
          <a:ext cx="2354428" cy="7181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Transformative impact on healthcare education </a:t>
          </a:r>
          <a:r>
            <a:rPr lang="en-US" sz="1100" strike="sngStrike" kern="1200" baseline="0" dirty="0">
              <a:solidFill>
                <a:srgbClr val="FF0000"/>
              </a:solidFill>
            </a:rPr>
            <a:t>2023</a:t>
          </a:r>
        </a:p>
      </dsp:txBody>
      <dsp:txXfrm>
        <a:off x="217621" y="4052564"/>
        <a:ext cx="2354428" cy="7181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475D8-9618-4EC0-A109-24228BA5C908}">
      <dsp:nvSpPr>
        <dsp:cNvPr id="0" name=""/>
        <dsp:cNvSpPr/>
      </dsp:nvSpPr>
      <dsp:spPr>
        <a:xfrm>
          <a:off x="343364" y="862"/>
          <a:ext cx="2027354" cy="1216412"/>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CHIP  - Computer Human Integrated Program </a:t>
          </a:r>
        </a:p>
        <a:p>
          <a:pPr marL="114300" lvl="1" indent="-114300" algn="l" defTabSz="533400">
            <a:lnSpc>
              <a:spcPct val="90000"/>
            </a:lnSpc>
            <a:spcBef>
              <a:spcPct val="0"/>
            </a:spcBef>
            <a:spcAft>
              <a:spcPct val="15000"/>
            </a:spcAft>
            <a:buChar char="•"/>
          </a:pPr>
          <a:r>
            <a:rPr lang="en-US" sz="1200" kern="1200"/>
            <a:t>– not yet but could be now  NOW available*</a:t>
          </a:r>
        </a:p>
      </dsp:txBody>
      <dsp:txXfrm>
        <a:off x="343364" y="862"/>
        <a:ext cx="2027354" cy="1216412"/>
      </dsp:txXfrm>
    </dsp:sp>
    <dsp:sp modelId="{3122B9B0-92AD-4F68-BECD-F4FEB01B09FF}">
      <dsp:nvSpPr>
        <dsp:cNvPr id="0" name=""/>
        <dsp:cNvSpPr/>
      </dsp:nvSpPr>
      <dsp:spPr>
        <a:xfrm>
          <a:off x="2573454" y="862"/>
          <a:ext cx="2027354" cy="1216412"/>
        </a:xfrm>
        <a:prstGeom prst="rect">
          <a:avLst/>
        </a:prstGeom>
        <a:solidFill>
          <a:schemeClr val="accent5">
            <a:hueOff val="-844818"/>
            <a:satOff val="-2177"/>
            <a:lumOff val="-1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Fund of information and retrieval ( world web of knowledge)</a:t>
          </a:r>
        </a:p>
      </dsp:txBody>
      <dsp:txXfrm>
        <a:off x="2573454" y="862"/>
        <a:ext cx="2027354" cy="1216412"/>
      </dsp:txXfrm>
    </dsp:sp>
    <dsp:sp modelId="{19B78CD3-9D99-4D9A-A06C-F55D8B031581}">
      <dsp:nvSpPr>
        <dsp:cNvPr id="0" name=""/>
        <dsp:cNvSpPr/>
      </dsp:nvSpPr>
      <dsp:spPr>
        <a:xfrm>
          <a:off x="4803543" y="862"/>
          <a:ext cx="2027354" cy="1216412"/>
        </a:xfrm>
        <a:prstGeom prst="rect">
          <a:avLst/>
        </a:prstGeom>
        <a:solidFill>
          <a:schemeClr val="accent5">
            <a:hueOff val="-1689636"/>
            <a:satOff val="-4355"/>
            <a:lumOff val="-2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Conversational and with excellent writing skills</a:t>
          </a:r>
        </a:p>
      </dsp:txBody>
      <dsp:txXfrm>
        <a:off x="4803543" y="862"/>
        <a:ext cx="2027354" cy="1216412"/>
      </dsp:txXfrm>
    </dsp:sp>
    <dsp:sp modelId="{7D06F202-D830-4661-9E62-41767A5F1C64}">
      <dsp:nvSpPr>
        <dsp:cNvPr id="0" name=""/>
        <dsp:cNvSpPr/>
      </dsp:nvSpPr>
      <dsp:spPr>
        <a:xfrm>
          <a:off x="7033633" y="862"/>
          <a:ext cx="2027354" cy="1216412"/>
        </a:xfrm>
        <a:prstGeom prst="rect">
          <a:avLst/>
        </a:prstGeom>
        <a:solidFill>
          <a:schemeClr val="accent5">
            <a:hueOff val="-2534453"/>
            <a:satOff val="-6532"/>
            <a:lumOff val="-441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Accessible on cell phone or replacement</a:t>
          </a:r>
        </a:p>
      </dsp:txBody>
      <dsp:txXfrm>
        <a:off x="7033633" y="862"/>
        <a:ext cx="2027354" cy="1216412"/>
      </dsp:txXfrm>
    </dsp:sp>
    <dsp:sp modelId="{D8603A2B-F48D-4D8F-9A74-7D41D6E3F753}">
      <dsp:nvSpPr>
        <dsp:cNvPr id="0" name=""/>
        <dsp:cNvSpPr/>
      </dsp:nvSpPr>
      <dsp:spPr>
        <a:xfrm>
          <a:off x="343364" y="1420010"/>
          <a:ext cx="2027354" cy="1216412"/>
        </a:xfrm>
        <a:prstGeom prst="rect">
          <a:avLst/>
        </a:prstGeom>
        <a:solidFill>
          <a:schemeClr val="accent5">
            <a:hueOff val="-3379271"/>
            <a:satOff val="-8710"/>
            <a:lumOff val="-58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Personalized</a:t>
          </a:r>
        </a:p>
      </dsp:txBody>
      <dsp:txXfrm>
        <a:off x="343364" y="1420010"/>
        <a:ext cx="2027354" cy="1216412"/>
      </dsp:txXfrm>
    </dsp:sp>
    <dsp:sp modelId="{163EA327-DF5F-4A53-AFA9-AAB92FB3D334}">
      <dsp:nvSpPr>
        <dsp:cNvPr id="0" name=""/>
        <dsp:cNvSpPr/>
      </dsp:nvSpPr>
      <dsp:spPr>
        <a:xfrm>
          <a:off x="2573454" y="1420010"/>
          <a:ext cx="2027354" cy="1216412"/>
        </a:xfrm>
        <a:prstGeom prst="rect">
          <a:avLst/>
        </a:prstGeom>
        <a:solidFill>
          <a:schemeClr val="accent5">
            <a:hueOff val="-4224089"/>
            <a:satOff val="-10887"/>
            <a:lumOff val="-7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Trainable for professional tasks</a:t>
          </a:r>
        </a:p>
      </dsp:txBody>
      <dsp:txXfrm>
        <a:off x="2573454" y="1420010"/>
        <a:ext cx="2027354" cy="1216412"/>
      </dsp:txXfrm>
    </dsp:sp>
    <dsp:sp modelId="{B7E229A0-09D3-4EAB-8BE4-F190A2DFF114}">
      <dsp:nvSpPr>
        <dsp:cNvPr id="0" name=""/>
        <dsp:cNvSpPr/>
      </dsp:nvSpPr>
      <dsp:spPr>
        <a:xfrm>
          <a:off x="4803543" y="1420010"/>
          <a:ext cx="2027354" cy="1216412"/>
        </a:xfrm>
        <a:prstGeom prst="rect">
          <a:avLst/>
        </a:prstGeom>
        <a:solidFill>
          <a:schemeClr val="accent5">
            <a:hueOff val="-5068907"/>
            <a:satOff val="-13064"/>
            <a:lumOff val="-882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Interviewing, writing, coaching</a:t>
          </a:r>
        </a:p>
      </dsp:txBody>
      <dsp:txXfrm>
        <a:off x="4803543" y="1420010"/>
        <a:ext cx="2027354" cy="1216412"/>
      </dsp:txXfrm>
    </dsp:sp>
    <dsp:sp modelId="{A0528E2C-8733-4416-B09B-76D0966B937E}">
      <dsp:nvSpPr>
        <dsp:cNvPr id="0" name=""/>
        <dsp:cNvSpPr/>
      </dsp:nvSpPr>
      <dsp:spPr>
        <a:xfrm>
          <a:off x="7033633" y="1420010"/>
          <a:ext cx="2027354" cy="1216412"/>
        </a:xfrm>
        <a:prstGeom prst="rect">
          <a:avLst/>
        </a:prstGeom>
        <a:solidFill>
          <a:schemeClr val="accent5">
            <a:hueOff val="-5913725"/>
            <a:satOff val="-15242"/>
            <a:lumOff val="-102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Stigmatized and discriminated against </a:t>
          </a:r>
        </a:p>
      </dsp:txBody>
      <dsp:txXfrm>
        <a:off x="7033633" y="1420010"/>
        <a:ext cx="2027354" cy="1216412"/>
      </dsp:txXfrm>
    </dsp:sp>
    <dsp:sp modelId="{04A64138-C4B1-476B-AB8F-D3AA5F1A8500}">
      <dsp:nvSpPr>
        <dsp:cNvPr id="0" name=""/>
        <dsp:cNvSpPr/>
      </dsp:nvSpPr>
      <dsp:spPr>
        <a:xfrm>
          <a:off x="3688498" y="2839158"/>
          <a:ext cx="2027354" cy="1216412"/>
        </a:xfrm>
        <a:prstGeom prst="rect">
          <a:avLst/>
        </a:prstGeom>
        <a:solidFill>
          <a:schemeClr val="accent5">
            <a:hueOff val="-6758543"/>
            <a:satOff val="-17419"/>
            <a:lumOff val="-11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Has to been coached against rude and retaliatory behaviors</a:t>
          </a:r>
        </a:p>
      </dsp:txBody>
      <dsp:txXfrm>
        <a:off x="3688498" y="2839158"/>
        <a:ext cx="2027354" cy="12164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1C1FB-FE79-4112-8CE3-75234E845477}">
      <dsp:nvSpPr>
        <dsp:cNvPr id="0" name=""/>
        <dsp:cNvSpPr/>
      </dsp:nvSpPr>
      <dsp:spPr>
        <a:xfrm>
          <a:off x="0" y="68310"/>
          <a:ext cx="5924550" cy="67158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Artificial information </a:t>
          </a:r>
        </a:p>
      </dsp:txBody>
      <dsp:txXfrm>
        <a:off x="32784" y="101094"/>
        <a:ext cx="5858982" cy="606012"/>
      </dsp:txXfrm>
    </dsp:sp>
    <dsp:sp modelId="{C0A67652-6FBA-44FF-AFA0-04154D5C2C3D}">
      <dsp:nvSpPr>
        <dsp:cNvPr id="0" name=""/>
        <dsp:cNvSpPr/>
      </dsp:nvSpPr>
      <dsp:spPr>
        <a:xfrm>
          <a:off x="0" y="739890"/>
          <a:ext cx="5924550"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10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Right reasoning but wrong data can lead to aberrant behaviors and violence</a:t>
          </a:r>
        </a:p>
      </dsp:txBody>
      <dsp:txXfrm>
        <a:off x="0" y="739890"/>
        <a:ext cx="5924550" cy="1014300"/>
      </dsp:txXfrm>
    </dsp:sp>
    <dsp:sp modelId="{F2C9D640-DF81-4A8B-B3A4-7BFCB294346D}">
      <dsp:nvSpPr>
        <dsp:cNvPr id="0" name=""/>
        <dsp:cNvSpPr/>
      </dsp:nvSpPr>
      <dsp:spPr>
        <a:xfrm>
          <a:off x="0" y="1754190"/>
          <a:ext cx="5924550" cy="671580"/>
        </a:xfrm>
        <a:prstGeom prst="roundRect">
          <a:avLst/>
        </a:prstGeom>
        <a:gradFill rotWithShape="0">
          <a:gsLst>
            <a:gs pos="0">
              <a:schemeClr val="accent2">
                <a:hueOff val="-727682"/>
                <a:satOff val="-41964"/>
                <a:lumOff val="4314"/>
                <a:alphaOff val="0"/>
                <a:tint val="98000"/>
                <a:lumMod val="114000"/>
              </a:schemeClr>
            </a:gs>
            <a:gs pos="100000">
              <a:schemeClr val="accent2">
                <a:hueOff val="-727682"/>
                <a:satOff val="-41964"/>
                <a:lumOff val="431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Biased reasoning </a:t>
          </a:r>
        </a:p>
      </dsp:txBody>
      <dsp:txXfrm>
        <a:off x="32784" y="1786974"/>
        <a:ext cx="5858982" cy="606012"/>
      </dsp:txXfrm>
    </dsp:sp>
    <dsp:sp modelId="{33BA9323-64D5-46F8-88BE-799553F2991F}">
      <dsp:nvSpPr>
        <dsp:cNvPr id="0" name=""/>
        <dsp:cNvSpPr/>
      </dsp:nvSpPr>
      <dsp:spPr>
        <a:xfrm>
          <a:off x="0" y="2425770"/>
          <a:ext cx="5924550"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10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Right data but wrong paradigm for problem solving</a:t>
          </a:r>
        </a:p>
      </dsp:txBody>
      <dsp:txXfrm>
        <a:off x="0" y="2425770"/>
        <a:ext cx="5924550" cy="695520"/>
      </dsp:txXfrm>
    </dsp:sp>
    <dsp:sp modelId="{313CBDB0-E9F4-4C87-A5C9-FD1D765D0EF6}">
      <dsp:nvSpPr>
        <dsp:cNvPr id="0" name=""/>
        <dsp:cNvSpPr/>
      </dsp:nvSpPr>
      <dsp:spPr>
        <a:xfrm>
          <a:off x="0" y="3121290"/>
          <a:ext cx="5924550" cy="671580"/>
        </a:xfrm>
        <a:prstGeom prst="roundRect">
          <a:avLst/>
        </a:prstGeom>
        <a:gradFill rotWithShape="0">
          <a:gsLst>
            <a:gs pos="0">
              <a:schemeClr val="accent2">
                <a:hueOff val="-1455363"/>
                <a:satOff val="-83928"/>
                <a:lumOff val="8628"/>
                <a:alphaOff val="0"/>
                <a:tint val="98000"/>
                <a:lumMod val="114000"/>
              </a:schemeClr>
            </a:gs>
            <a:gs pos="100000">
              <a:schemeClr val="accent2">
                <a:hueOff val="-1455363"/>
                <a:satOff val="-83928"/>
                <a:lumOff val="8628"/>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Poorly controlled reasoning</a:t>
          </a:r>
        </a:p>
      </dsp:txBody>
      <dsp:txXfrm>
        <a:off x="32784" y="3154074"/>
        <a:ext cx="5858982" cy="606012"/>
      </dsp:txXfrm>
    </dsp:sp>
    <dsp:sp modelId="{B0D04C60-0F47-435F-A865-7D4CAB3DC248}">
      <dsp:nvSpPr>
        <dsp:cNvPr id="0" name=""/>
        <dsp:cNvSpPr/>
      </dsp:nvSpPr>
      <dsp:spPr>
        <a:xfrm>
          <a:off x="0" y="3792870"/>
          <a:ext cx="5924550" cy="76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10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Impulsive</a:t>
          </a:r>
        </a:p>
        <a:p>
          <a:pPr marL="228600" lvl="1" indent="-228600" algn="l" defTabSz="977900">
            <a:lnSpc>
              <a:spcPct val="90000"/>
            </a:lnSpc>
            <a:spcBef>
              <a:spcPct val="0"/>
            </a:spcBef>
            <a:spcAft>
              <a:spcPct val="20000"/>
            </a:spcAft>
            <a:buChar char="•"/>
          </a:pPr>
          <a:r>
            <a:rPr lang="en-US" sz="2200" kern="1200"/>
            <a:t>Overly conservative</a:t>
          </a:r>
        </a:p>
      </dsp:txBody>
      <dsp:txXfrm>
        <a:off x="0" y="3792870"/>
        <a:ext cx="5924550" cy="7679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5A516-6F93-4521-AE7A-C50FEFEA4E8C}">
      <dsp:nvSpPr>
        <dsp:cNvPr id="0" name=""/>
        <dsp:cNvSpPr/>
      </dsp:nvSpPr>
      <dsp:spPr>
        <a:xfrm>
          <a:off x="0" y="24201"/>
          <a:ext cx="6496050" cy="1072579"/>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Ross tweeted</a:t>
          </a:r>
        </a:p>
      </dsp:txBody>
      <dsp:txXfrm>
        <a:off x="52359" y="76560"/>
        <a:ext cx="6391332" cy="967861"/>
      </dsp:txXfrm>
    </dsp:sp>
    <dsp:sp modelId="{5B4B6A6D-B945-457E-A965-B0FF5DDE9455}">
      <dsp:nvSpPr>
        <dsp:cNvPr id="0" name=""/>
        <dsp:cNvSpPr/>
      </dsp:nvSpPr>
      <dsp:spPr>
        <a:xfrm>
          <a:off x="0" y="1174540"/>
          <a:ext cx="6496050" cy="1072579"/>
        </a:xfrm>
        <a:prstGeom prst="roundRect">
          <a:avLst/>
        </a:prstGeom>
        <a:gradFill rotWithShape="0">
          <a:gsLst>
            <a:gs pos="0">
              <a:schemeClr val="accent5">
                <a:hueOff val="-2252848"/>
                <a:satOff val="-5806"/>
                <a:lumOff val="-3922"/>
                <a:alphaOff val="0"/>
                <a:tint val="98000"/>
                <a:lumMod val="114000"/>
              </a:schemeClr>
            </a:gs>
            <a:gs pos="100000">
              <a:schemeClr val="accent5">
                <a:hueOff val="-2252848"/>
                <a:satOff val="-5806"/>
                <a:lumOff val="-392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Immediate push back on informed consent</a:t>
          </a:r>
        </a:p>
      </dsp:txBody>
      <dsp:txXfrm>
        <a:off x="52359" y="1226899"/>
        <a:ext cx="6391332" cy="967861"/>
      </dsp:txXfrm>
    </dsp:sp>
    <dsp:sp modelId="{62855913-97AF-487C-BC77-C9E5C8BB0B8D}">
      <dsp:nvSpPr>
        <dsp:cNvPr id="0" name=""/>
        <dsp:cNvSpPr/>
      </dsp:nvSpPr>
      <dsp:spPr>
        <a:xfrm>
          <a:off x="0" y="2324880"/>
          <a:ext cx="6496050" cy="1072579"/>
        </a:xfrm>
        <a:prstGeom prst="roundRect">
          <a:avLst/>
        </a:prstGeom>
        <a:gradFill rotWithShape="0">
          <a:gsLst>
            <a:gs pos="0">
              <a:schemeClr val="accent5">
                <a:hueOff val="-4505695"/>
                <a:satOff val="-11613"/>
                <a:lumOff val="-7843"/>
                <a:alphaOff val="0"/>
                <a:tint val="98000"/>
                <a:lumMod val="114000"/>
              </a:schemeClr>
            </a:gs>
            <a:gs pos="100000">
              <a:schemeClr val="accent5">
                <a:hueOff val="-4505695"/>
                <a:satOff val="-11613"/>
                <a:lumOff val="-7843"/>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Retracted statement</a:t>
          </a:r>
        </a:p>
      </dsp:txBody>
      <dsp:txXfrm>
        <a:off x="52359" y="2377239"/>
        <a:ext cx="6391332" cy="967861"/>
      </dsp:txXfrm>
    </dsp:sp>
    <dsp:sp modelId="{8E1F6CC8-49EB-4FF6-8AF0-5E752D9D13C1}">
      <dsp:nvSpPr>
        <dsp:cNvPr id="0" name=""/>
        <dsp:cNvSpPr/>
      </dsp:nvSpPr>
      <dsp:spPr>
        <a:xfrm>
          <a:off x="0" y="3475219"/>
          <a:ext cx="6496050" cy="1072579"/>
        </a:xfrm>
        <a:prstGeom prst="roundRect">
          <a:avLst/>
        </a:prstGeom>
        <a:gradFill rotWithShape="0">
          <a:gsLst>
            <a:gs pos="0">
              <a:schemeClr val="accent5">
                <a:hueOff val="-6758543"/>
                <a:satOff val="-17419"/>
                <a:lumOff val="-11765"/>
                <a:alphaOff val="0"/>
                <a:tint val="98000"/>
                <a:lumMod val="114000"/>
              </a:schemeClr>
            </a:gs>
            <a:gs pos="100000">
              <a:schemeClr val="accent5">
                <a:hueOff val="-6758543"/>
                <a:satOff val="-17419"/>
                <a:lumOff val="-1176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But the box is opened  - what if this is done?</a:t>
          </a:r>
        </a:p>
      </dsp:txBody>
      <dsp:txXfrm>
        <a:off x="52359" y="3527578"/>
        <a:ext cx="6391332" cy="96786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CA54D-F2FB-4375-8085-FB73FB55734F}">
      <dsp:nvSpPr>
        <dsp:cNvPr id="0" name=""/>
        <dsp:cNvSpPr/>
      </dsp:nvSpPr>
      <dsp:spPr>
        <a:xfrm>
          <a:off x="0" y="558"/>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54D06-08E6-40A7-9E56-CA45CFEDC569}">
      <dsp:nvSpPr>
        <dsp:cNvPr id="0" name=""/>
        <dsp:cNvSpPr/>
      </dsp:nvSpPr>
      <dsp:spPr>
        <a:xfrm>
          <a:off x="395054" y="294400"/>
          <a:ext cx="718281" cy="7182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E242C40-0AB7-4A9E-B486-7FBE3A131617}">
      <dsp:nvSpPr>
        <dsp:cNvPr id="0" name=""/>
        <dsp:cNvSpPr/>
      </dsp:nvSpPr>
      <dsp:spPr>
        <a:xfrm>
          <a:off x="1508391" y="558"/>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A machine is incapable of feeling</a:t>
          </a:r>
        </a:p>
      </dsp:txBody>
      <dsp:txXfrm>
        <a:off x="1508391" y="558"/>
        <a:ext cx="4987658" cy="1305966"/>
      </dsp:txXfrm>
    </dsp:sp>
    <dsp:sp modelId="{67F73BA6-A843-492E-935A-C8C5FBA3AC0C}">
      <dsp:nvSpPr>
        <dsp:cNvPr id="0" name=""/>
        <dsp:cNvSpPr/>
      </dsp:nvSpPr>
      <dsp:spPr>
        <a:xfrm>
          <a:off x="0" y="1633016"/>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DF5793-3851-408E-8E76-9A71F0F022CE}">
      <dsp:nvSpPr>
        <dsp:cNvPr id="0" name=""/>
        <dsp:cNvSpPr/>
      </dsp:nvSpPr>
      <dsp:spPr>
        <a:xfrm>
          <a:off x="395054" y="1926859"/>
          <a:ext cx="718281" cy="7182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F1BD5F-BF81-4EC2-BDD6-7611510A0223}">
      <dsp:nvSpPr>
        <dsp:cNvPr id="0" name=""/>
        <dsp:cNvSpPr/>
      </dsp:nvSpPr>
      <dsp:spPr>
        <a:xfrm>
          <a:off x="1508391" y="1633016"/>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A machine is incapable of judgment</a:t>
          </a:r>
        </a:p>
      </dsp:txBody>
      <dsp:txXfrm>
        <a:off x="1508391" y="1633016"/>
        <a:ext cx="4987658" cy="1305966"/>
      </dsp:txXfrm>
    </dsp:sp>
    <dsp:sp modelId="{21223F2F-CF85-4E88-86E5-7F8C49AE379A}">
      <dsp:nvSpPr>
        <dsp:cNvPr id="0" name=""/>
        <dsp:cNvSpPr/>
      </dsp:nvSpPr>
      <dsp:spPr>
        <a:xfrm>
          <a:off x="0" y="3265475"/>
          <a:ext cx="64960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41C9D-488A-42A6-A8BC-C676645B0AD1}">
      <dsp:nvSpPr>
        <dsp:cNvPr id="0" name=""/>
        <dsp:cNvSpPr/>
      </dsp:nvSpPr>
      <dsp:spPr>
        <a:xfrm>
          <a:off x="395054" y="3559317"/>
          <a:ext cx="718281" cy="7182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C4995A6-0092-4D4A-82C2-77EFDAF21C4F}">
      <dsp:nvSpPr>
        <dsp:cNvPr id="0" name=""/>
        <dsp:cNvSpPr/>
      </dsp:nvSpPr>
      <dsp:spPr>
        <a:xfrm>
          <a:off x="1508391" y="3265475"/>
          <a:ext cx="49876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A  machine is incapable of responsibility </a:t>
          </a:r>
        </a:p>
      </dsp:txBody>
      <dsp:txXfrm>
        <a:off x="1508391" y="3265475"/>
        <a:ext cx="4987658" cy="130596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DAE61-50E5-4CE6-8C01-3D047C406BC7}">
      <dsp:nvSpPr>
        <dsp:cNvPr id="0" name=""/>
        <dsp:cNvSpPr/>
      </dsp:nvSpPr>
      <dsp:spPr>
        <a:xfrm>
          <a:off x="0" y="29435"/>
          <a:ext cx="6496050" cy="1454456"/>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Declarative statements are not evidence</a:t>
          </a:r>
        </a:p>
      </dsp:txBody>
      <dsp:txXfrm>
        <a:off x="71001" y="100436"/>
        <a:ext cx="6354048" cy="1312454"/>
      </dsp:txXfrm>
    </dsp:sp>
    <dsp:sp modelId="{2F2CE330-1C78-4C4E-93A6-B04916ED5B17}">
      <dsp:nvSpPr>
        <dsp:cNvPr id="0" name=""/>
        <dsp:cNvSpPr/>
      </dsp:nvSpPr>
      <dsp:spPr>
        <a:xfrm>
          <a:off x="0" y="1558771"/>
          <a:ext cx="6496050" cy="1454456"/>
        </a:xfrm>
        <a:prstGeom prst="roundRect">
          <a:avLst/>
        </a:prstGeom>
        <a:gradFill rotWithShape="0">
          <a:gsLst>
            <a:gs pos="0">
              <a:schemeClr val="accent2">
                <a:hueOff val="-727682"/>
                <a:satOff val="-41964"/>
                <a:lumOff val="4314"/>
                <a:alphaOff val="0"/>
                <a:tint val="98000"/>
                <a:lumMod val="114000"/>
              </a:schemeClr>
            </a:gs>
            <a:gs pos="100000">
              <a:schemeClr val="accent2">
                <a:hueOff val="-727682"/>
                <a:satOff val="-41964"/>
                <a:lumOff val="431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Declarative statements are conclusions</a:t>
          </a:r>
        </a:p>
      </dsp:txBody>
      <dsp:txXfrm>
        <a:off x="71001" y="1629772"/>
        <a:ext cx="6354048" cy="1312454"/>
      </dsp:txXfrm>
    </dsp:sp>
    <dsp:sp modelId="{FC686F53-01D7-4099-8482-47B620933F0D}">
      <dsp:nvSpPr>
        <dsp:cNvPr id="0" name=""/>
        <dsp:cNvSpPr/>
      </dsp:nvSpPr>
      <dsp:spPr>
        <a:xfrm>
          <a:off x="0" y="3088108"/>
          <a:ext cx="6496050" cy="1454456"/>
        </a:xfrm>
        <a:prstGeom prst="roundRect">
          <a:avLst/>
        </a:prstGeom>
        <a:gradFill rotWithShape="0">
          <a:gsLst>
            <a:gs pos="0">
              <a:schemeClr val="accent2">
                <a:hueOff val="-1455363"/>
                <a:satOff val="-83928"/>
                <a:lumOff val="8628"/>
                <a:alphaOff val="0"/>
                <a:tint val="98000"/>
                <a:lumMod val="114000"/>
              </a:schemeClr>
            </a:gs>
            <a:gs pos="100000">
              <a:schemeClr val="accent2">
                <a:hueOff val="-1455363"/>
                <a:satOff val="-83928"/>
                <a:lumOff val="8628"/>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Declarative statements are building blocks for discrimination, inequity and stigma</a:t>
          </a:r>
        </a:p>
      </dsp:txBody>
      <dsp:txXfrm>
        <a:off x="71001" y="3159109"/>
        <a:ext cx="6354048" cy="13124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1462B-5500-49B1-A414-46A04D6460E4}">
      <dsp:nvSpPr>
        <dsp:cNvPr id="0" name=""/>
        <dsp:cNvSpPr/>
      </dsp:nvSpPr>
      <dsp:spPr>
        <a:xfrm>
          <a:off x="-376716" y="85628"/>
          <a:ext cx="5955658" cy="150705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35626D-3663-499E-929F-E2EBB3FD9D15}">
      <dsp:nvSpPr>
        <dsp:cNvPr id="0" name=""/>
        <dsp:cNvSpPr/>
      </dsp:nvSpPr>
      <dsp:spPr>
        <a:xfrm>
          <a:off x="79166" y="394423"/>
          <a:ext cx="828878" cy="8288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B540697-D51C-4A27-BF88-C12615A75556}">
      <dsp:nvSpPr>
        <dsp:cNvPr id="0" name=""/>
        <dsp:cNvSpPr/>
      </dsp:nvSpPr>
      <dsp:spPr>
        <a:xfrm>
          <a:off x="1007520" y="106712"/>
          <a:ext cx="1958768" cy="1507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496" tIns="159496" rIns="159496" bIns="159496" numCol="1" spcCol="1270" anchor="ctr" anchorCtr="0">
          <a:noAutofit/>
        </a:bodyPr>
        <a:lstStyle/>
        <a:p>
          <a:pPr marL="0" lvl="0" indent="0" algn="l" defTabSz="1111250">
            <a:lnSpc>
              <a:spcPct val="90000"/>
            </a:lnSpc>
            <a:spcBef>
              <a:spcPct val="0"/>
            </a:spcBef>
            <a:spcAft>
              <a:spcPct val="35000"/>
            </a:spcAft>
            <a:buNone/>
          </a:pPr>
          <a:r>
            <a:rPr lang="en-US" sz="2500" kern="1200" dirty="0"/>
            <a:t>Skills needed</a:t>
          </a:r>
        </a:p>
      </dsp:txBody>
      <dsp:txXfrm>
        <a:off x="1007520" y="106712"/>
        <a:ext cx="1958768" cy="1507051"/>
      </dsp:txXfrm>
    </dsp:sp>
    <dsp:sp modelId="{B83C6F83-C5D8-45D3-B231-0494563DF90E}">
      <dsp:nvSpPr>
        <dsp:cNvPr id="0" name=""/>
        <dsp:cNvSpPr/>
      </dsp:nvSpPr>
      <dsp:spPr>
        <a:xfrm>
          <a:off x="2509440" y="10208"/>
          <a:ext cx="3822933" cy="1597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496" tIns="159496" rIns="159496" bIns="159496" numCol="1" spcCol="1270" anchor="ctr" anchorCtr="0">
          <a:noAutofit/>
        </a:bodyPr>
        <a:lstStyle/>
        <a:p>
          <a:pPr marL="0" lvl="0" indent="0" algn="l" defTabSz="488950">
            <a:lnSpc>
              <a:spcPct val="90000"/>
            </a:lnSpc>
            <a:spcBef>
              <a:spcPct val="0"/>
            </a:spcBef>
            <a:spcAft>
              <a:spcPct val="35000"/>
            </a:spcAft>
            <a:buNone/>
          </a:pPr>
          <a:r>
            <a:rPr lang="en-US" sz="1100" kern="1200"/>
            <a:t>Knowledge of AI technology</a:t>
          </a:r>
        </a:p>
        <a:p>
          <a:pPr marL="0" lvl="0" indent="0" algn="l" defTabSz="488950">
            <a:lnSpc>
              <a:spcPct val="90000"/>
            </a:lnSpc>
            <a:spcBef>
              <a:spcPct val="0"/>
            </a:spcBef>
            <a:spcAft>
              <a:spcPct val="35000"/>
            </a:spcAft>
            <a:buNone/>
          </a:pPr>
          <a:r>
            <a:rPr lang="en-US" sz="1100" kern="1200" dirty="0"/>
            <a:t>Ability to acquire information on AI activity</a:t>
          </a:r>
        </a:p>
        <a:p>
          <a:pPr marL="0" lvl="0" indent="0" algn="l" defTabSz="488950">
            <a:lnSpc>
              <a:spcPct val="90000"/>
            </a:lnSpc>
            <a:spcBef>
              <a:spcPct val="0"/>
            </a:spcBef>
            <a:spcAft>
              <a:spcPct val="35000"/>
            </a:spcAft>
            <a:buNone/>
          </a:pPr>
          <a:r>
            <a:rPr lang="en-US" sz="1100" kern="1200" dirty="0"/>
            <a:t>Ability to interrupt AI programs</a:t>
          </a:r>
        </a:p>
        <a:p>
          <a:pPr marL="57150" lvl="1" indent="-57150" algn="l" defTabSz="488950">
            <a:lnSpc>
              <a:spcPct val="90000"/>
            </a:lnSpc>
            <a:spcBef>
              <a:spcPct val="0"/>
            </a:spcBef>
            <a:spcAft>
              <a:spcPct val="15000"/>
            </a:spcAft>
            <a:buChar char="•"/>
          </a:pPr>
          <a:r>
            <a:rPr lang="en-US" sz="1100" kern="1200" dirty="0"/>
            <a:t>With owner cooperation</a:t>
          </a:r>
        </a:p>
        <a:p>
          <a:pPr marL="57150" lvl="1" indent="-57150" algn="l" defTabSz="488950">
            <a:lnSpc>
              <a:spcPct val="90000"/>
            </a:lnSpc>
            <a:spcBef>
              <a:spcPct val="0"/>
            </a:spcBef>
            <a:spcAft>
              <a:spcPct val="15000"/>
            </a:spcAft>
            <a:buChar char="•"/>
          </a:pPr>
          <a:r>
            <a:rPr lang="en-US" sz="1100" kern="1200"/>
            <a:t>Without owner cooperation</a:t>
          </a:r>
        </a:p>
      </dsp:txBody>
      <dsp:txXfrm>
        <a:off x="2509440" y="10208"/>
        <a:ext cx="3822933" cy="1597308"/>
      </dsp:txXfrm>
    </dsp:sp>
    <dsp:sp modelId="{EF739870-FB86-443B-B1F3-547D87972EFF}">
      <dsp:nvSpPr>
        <dsp:cNvPr id="0" name=""/>
        <dsp:cNvSpPr/>
      </dsp:nvSpPr>
      <dsp:spPr>
        <a:xfrm>
          <a:off x="-376716" y="1984279"/>
          <a:ext cx="5955658" cy="150705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CE7142-60BC-44EE-B660-B5B3EC0CE9BB}">
      <dsp:nvSpPr>
        <dsp:cNvPr id="0" name=""/>
        <dsp:cNvSpPr/>
      </dsp:nvSpPr>
      <dsp:spPr>
        <a:xfrm>
          <a:off x="79166" y="2323366"/>
          <a:ext cx="828878" cy="8288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BEF6321-C056-4F2F-926B-690DC1AC058E}">
      <dsp:nvSpPr>
        <dsp:cNvPr id="0" name=""/>
        <dsp:cNvSpPr/>
      </dsp:nvSpPr>
      <dsp:spPr>
        <a:xfrm>
          <a:off x="1363928" y="1984279"/>
          <a:ext cx="4211608" cy="1507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496" tIns="159496" rIns="159496" bIns="159496" numCol="1" spcCol="1270" anchor="ctr" anchorCtr="0">
          <a:noAutofit/>
        </a:bodyPr>
        <a:lstStyle/>
        <a:p>
          <a:pPr marL="0" lvl="0" indent="0" algn="l" defTabSz="1111250">
            <a:lnSpc>
              <a:spcPct val="90000"/>
            </a:lnSpc>
            <a:spcBef>
              <a:spcPct val="0"/>
            </a:spcBef>
            <a:spcAft>
              <a:spcPct val="35000"/>
            </a:spcAft>
            <a:buNone/>
          </a:pPr>
          <a:r>
            <a:rPr lang="en-US" sz="2500" kern="1200"/>
            <a:t>Should we develop AI “Special Forces”</a:t>
          </a:r>
        </a:p>
      </dsp:txBody>
      <dsp:txXfrm>
        <a:off x="1363928" y="1984279"/>
        <a:ext cx="4211608" cy="1507051"/>
      </dsp:txXfrm>
    </dsp:sp>
    <dsp:sp modelId="{F85BE297-BCE4-40E4-9B10-41FAF293758F}">
      <dsp:nvSpPr>
        <dsp:cNvPr id="0" name=""/>
        <dsp:cNvSpPr/>
      </dsp:nvSpPr>
      <dsp:spPr>
        <a:xfrm>
          <a:off x="-376716" y="3868094"/>
          <a:ext cx="5955658" cy="150705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E6C3E2-3C0E-4631-92BB-F7F84079FB2E}">
      <dsp:nvSpPr>
        <dsp:cNvPr id="0" name=""/>
        <dsp:cNvSpPr/>
      </dsp:nvSpPr>
      <dsp:spPr>
        <a:xfrm>
          <a:off x="79166" y="4207180"/>
          <a:ext cx="828878" cy="8288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A51E9C9-7B2C-45DC-83D7-2A466BA988C2}">
      <dsp:nvSpPr>
        <dsp:cNvPr id="0" name=""/>
        <dsp:cNvSpPr/>
      </dsp:nvSpPr>
      <dsp:spPr>
        <a:xfrm>
          <a:off x="1363928" y="3868094"/>
          <a:ext cx="4211608" cy="1507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496" tIns="159496" rIns="159496" bIns="159496" numCol="1" spcCol="1270" anchor="ctr" anchorCtr="0">
          <a:noAutofit/>
        </a:bodyPr>
        <a:lstStyle/>
        <a:p>
          <a:pPr marL="0" lvl="0" indent="0" algn="l" defTabSz="1111250">
            <a:lnSpc>
              <a:spcPct val="90000"/>
            </a:lnSpc>
            <a:spcBef>
              <a:spcPct val="0"/>
            </a:spcBef>
            <a:spcAft>
              <a:spcPct val="35000"/>
            </a:spcAft>
            <a:buNone/>
          </a:pPr>
          <a:r>
            <a:rPr lang="en-US" sz="2500" kern="1200"/>
            <a:t>What Authority manages the Special Forces</a:t>
          </a:r>
        </a:p>
      </dsp:txBody>
      <dsp:txXfrm>
        <a:off x="1363928" y="3868094"/>
        <a:ext cx="4211608" cy="15070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2D324-0DB7-4A12-B6F7-2B905023D6FE}">
      <dsp:nvSpPr>
        <dsp:cNvPr id="0" name=""/>
        <dsp:cNvSpPr/>
      </dsp:nvSpPr>
      <dsp:spPr>
        <a:xfrm>
          <a:off x="0" y="4179"/>
          <a:ext cx="5924550" cy="97279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5C1228-3134-4BC8-99FA-6DA95BBD3F05}">
      <dsp:nvSpPr>
        <dsp:cNvPr id="0" name=""/>
        <dsp:cNvSpPr/>
      </dsp:nvSpPr>
      <dsp:spPr>
        <a:xfrm>
          <a:off x="294271" y="223059"/>
          <a:ext cx="535038" cy="5350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E31B3A-43ED-4D7A-A9A8-C3A291237AEE}">
      <dsp:nvSpPr>
        <dsp:cNvPr id="0" name=""/>
        <dsp:cNvSpPr/>
      </dsp:nvSpPr>
      <dsp:spPr>
        <a:xfrm>
          <a:off x="1123581" y="4179"/>
          <a:ext cx="4799869" cy="972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954" tIns="102954" rIns="102954" bIns="102954" numCol="1" spcCol="1270" anchor="ctr" anchorCtr="0">
          <a:noAutofit/>
        </a:bodyPr>
        <a:lstStyle/>
        <a:p>
          <a:pPr marL="0" lvl="0" indent="0" algn="l" defTabSz="977900">
            <a:lnSpc>
              <a:spcPct val="90000"/>
            </a:lnSpc>
            <a:spcBef>
              <a:spcPct val="0"/>
            </a:spcBef>
            <a:spcAft>
              <a:spcPct val="35000"/>
            </a:spcAft>
            <a:buNone/>
          </a:pPr>
          <a:r>
            <a:rPr lang="en-US" sz="2200" kern="1200"/>
            <a:t>Define Standards for Conduct (Ethics for AI)</a:t>
          </a:r>
        </a:p>
      </dsp:txBody>
      <dsp:txXfrm>
        <a:off x="1123581" y="4179"/>
        <a:ext cx="4799869" cy="972798"/>
      </dsp:txXfrm>
    </dsp:sp>
    <dsp:sp modelId="{02EFF715-836F-4E57-ACBD-8798DA0C7AB8}">
      <dsp:nvSpPr>
        <dsp:cNvPr id="0" name=""/>
        <dsp:cNvSpPr/>
      </dsp:nvSpPr>
      <dsp:spPr>
        <a:xfrm>
          <a:off x="0" y="1220177"/>
          <a:ext cx="5924550" cy="97279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AB10B0-68A2-4F24-A1B3-53629EB6673A}">
      <dsp:nvSpPr>
        <dsp:cNvPr id="0" name=""/>
        <dsp:cNvSpPr/>
      </dsp:nvSpPr>
      <dsp:spPr>
        <a:xfrm>
          <a:off x="294271" y="1439056"/>
          <a:ext cx="535038" cy="5350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91D1EF-2AA4-4331-AD1E-DAE0A175E80D}">
      <dsp:nvSpPr>
        <dsp:cNvPr id="0" name=""/>
        <dsp:cNvSpPr/>
      </dsp:nvSpPr>
      <dsp:spPr>
        <a:xfrm>
          <a:off x="1123581" y="1220177"/>
          <a:ext cx="4799869" cy="972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954" tIns="102954" rIns="102954" bIns="102954" numCol="1" spcCol="1270" anchor="ctr" anchorCtr="0">
          <a:noAutofit/>
        </a:bodyPr>
        <a:lstStyle/>
        <a:p>
          <a:pPr marL="0" lvl="0" indent="0" algn="l" defTabSz="977900">
            <a:lnSpc>
              <a:spcPct val="90000"/>
            </a:lnSpc>
            <a:spcBef>
              <a:spcPct val="0"/>
            </a:spcBef>
            <a:spcAft>
              <a:spcPct val="35000"/>
            </a:spcAft>
            <a:buNone/>
          </a:pPr>
          <a:r>
            <a:rPr lang="en-US" sz="2200" kern="1200"/>
            <a:t>Monitor Conduct</a:t>
          </a:r>
        </a:p>
      </dsp:txBody>
      <dsp:txXfrm>
        <a:off x="1123581" y="1220177"/>
        <a:ext cx="4799869" cy="972798"/>
      </dsp:txXfrm>
    </dsp:sp>
    <dsp:sp modelId="{DF7F42F2-92CE-4852-A771-FE0948C1FF68}">
      <dsp:nvSpPr>
        <dsp:cNvPr id="0" name=""/>
        <dsp:cNvSpPr/>
      </dsp:nvSpPr>
      <dsp:spPr>
        <a:xfrm>
          <a:off x="0" y="2436174"/>
          <a:ext cx="5924550" cy="97279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865881-A4C7-4907-B1EB-45E9128D8E26}">
      <dsp:nvSpPr>
        <dsp:cNvPr id="0" name=""/>
        <dsp:cNvSpPr/>
      </dsp:nvSpPr>
      <dsp:spPr>
        <a:xfrm>
          <a:off x="294271" y="2655054"/>
          <a:ext cx="535038" cy="5350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F6E0F2-5D51-4663-8F02-458F09F0C045}">
      <dsp:nvSpPr>
        <dsp:cNvPr id="0" name=""/>
        <dsp:cNvSpPr/>
      </dsp:nvSpPr>
      <dsp:spPr>
        <a:xfrm>
          <a:off x="1123581" y="2436174"/>
          <a:ext cx="4799869" cy="972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954" tIns="102954" rIns="102954" bIns="102954" numCol="1" spcCol="1270" anchor="ctr" anchorCtr="0">
          <a:noAutofit/>
        </a:bodyPr>
        <a:lstStyle/>
        <a:p>
          <a:pPr marL="0" lvl="0" indent="0" algn="l" defTabSz="977900">
            <a:lnSpc>
              <a:spcPct val="90000"/>
            </a:lnSpc>
            <a:spcBef>
              <a:spcPct val="0"/>
            </a:spcBef>
            <a:spcAft>
              <a:spcPct val="35000"/>
            </a:spcAft>
            <a:buNone/>
          </a:pPr>
          <a:r>
            <a:rPr lang="en-US" sz="2200" kern="1200"/>
            <a:t>Improve Compliance with Ethical Standards</a:t>
          </a:r>
        </a:p>
      </dsp:txBody>
      <dsp:txXfrm>
        <a:off x="1123581" y="2436174"/>
        <a:ext cx="4799869" cy="972798"/>
      </dsp:txXfrm>
    </dsp:sp>
    <dsp:sp modelId="{6EA913DB-C5F6-47C1-A1A2-30F8B598644A}">
      <dsp:nvSpPr>
        <dsp:cNvPr id="0" name=""/>
        <dsp:cNvSpPr/>
      </dsp:nvSpPr>
      <dsp:spPr>
        <a:xfrm>
          <a:off x="0" y="3652172"/>
          <a:ext cx="5924550" cy="97279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05D2E9-F8AB-41D0-B70D-753ED1A4CECD}">
      <dsp:nvSpPr>
        <dsp:cNvPr id="0" name=""/>
        <dsp:cNvSpPr/>
      </dsp:nvSpPr>
      <dsp:spPr>
        <a:xfrm>
          <a:off x="294271" y="3871051"/>
          <a:ext cx="535038" cy="5350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A926DD-73D5-49B4-BA32-12A6926D2823}">
      <dsp:nvSpPr>
        <dsp:cNvPr id="0" name=""/>
        <dsp:cNvSpPr/>
      </dsp:nvSpPr>
      <dsp:spPr>
        <a:xfrm>
          <a:off x="1123581" y="3652172"/>
          <a:ext cx="2666047" cy="972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954" tIns="102954" rIns="102954" bIns="102954" numCol="1" spcCol="1270" anchor="ctr" anchorCtr="0">
          <a:noAutofit/>
        </a:bodyPr>
        <a:lstStyle/>
        <a:p>
          <a:pPr marL="0" lvl="0" indent="0" algn="l" defTabSz="977900">
            <a:lnSpc>
              <a:spcPct val="90000"/>
            </a:lnSpc>
            <a:spcBef>
              <a:spcPct val="0"/>
            </a:spcBef>
            <a:spcAft>
              <a:spcPct val="35000"/>
            </a:spcAft>
            <a:buNone/>
          </a:pPr>
          <a:r>
            <a:rPr lang="en-US" sz="2200" kern="1200"/>
            <a:t>Training </a:t>
          </a:r>
        </a:p>
      </dsp:txBody>
      <dsp:txXfrm>
        <a:off x="1123581" y="3652172"/>
        <a:ext cx="2666047" cy="972798"/>
      </dsp:txXfrm>
    </dsp:sp>
    <dsp:sp modelId="{B57906B6-44DF-4814-87B5-98714330B75F}">
      <dsp:nvSpPr>
        <dsp:cNvPr id="0" name=""/>
        <dsp:cNvSpPr/>
      </dsp:nvSpPr>
      <dsp:spPr>
        <a:xfrm>
          <a:off x="3789629" y="3652172"/>
          <a:ext cx="2133822" cy="972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954" tIns="102954" rIns="102954" bIns="102954" numCol="1" spcCol="1270" anchor="ctr" anchorCtr="0">
          <a:noAutofit/>
        </a:bodyPr>
        <a:lstStyle/>
        <a:p>
          <a:pPr marL="0" lvl="0" indent="0" algn="l" defTabSz="488950">
            <a:lnSpc>
              <a:spcPct val="90000"/>
            </a:lnSpc>
            <a:spcBef>
              <a:spcPct val="0"/>
            </a:spcBef>
            <a:spcAft>
              <a:spcPct val="35000"/>
            </a:spcAft>
            <a:buNone/>
          </a:pPr>
          <a:r>
            <a:rPr lang="en-US" sz="1100" kern="1200"/>
            <a:t>Standards (ethics)</a:t>
          </a:r>
        </a:p>
        <a:p>
          <a:pPr marL="0" lvl="0" indent="0" algn="l" defTabSz="488950">
            <a:lnSpc>
              <a:spcPct val="90000"/>
            </a:lnSpc>
            <a:spcBef>
              <a:spcPct val="0"/>
            </a:spcBef>
            <a:spcAft>
              <a:spcPct val="35000"/>
            </a:spcAft>
            <a:buNone/>
          </a:pPr>
          <a:r>
            <a:rPr lang="en-US" sz="1100" kern="1200"/>
            <a:t>Monitoring</a:t>
          </a:r>
        </a:p>
        <a:p>
          <a:pPr marL="0" lvl="0" indent="0" algn="l" defTabSz="488950">
            <a:lnSpc>
              <a:spcPct val="90000"/>
            </a:lnSpc>
            <a:spcBef>
              <a:spcPct val="0"/>
            </a:spcBef>
            <a:spcAft>
              <a:spcPct val="35000"/>
            </a:spcAft>
            <a:buNone/>
          </a:pPr>
          <a:r>
            <a:rPr lang="en-US" sz="1100" kern="1200"/>
            <a:t>Process improvement</a:t>
          </a:r>
        </a:p>
        <a:p>
          <a:pPr marL="0" lvl="0" indent="0" algn="l" defTabSz="488950">
            <a:lnSpc>
              <a:spcPct val="90000"/>
            </a:lnSpc>
            <a:spcBef>
              <a:spcPct val="0"/>
            </a:spcBef>
            <a:spcAft>
              <a:spcPct val="35000"/>
            </a:spcAft>
            <a:buNone/>
          </a:pPr>
          <a:r>
            <a:rPr lang="en-US" sz="1100" kern="1200"/>
            <a:t>Enforcement</a:t>
          </a:r>
        </a:p>
      </dsp:txBody>
      <dsp:txXfrm>
        <a:off x="3789629" y="3652172"/>
        <a:ext cx="2133822" cy="97279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CE722-AE2A-4A6D-8C6D-13F06B428E6B}">
      <dsp:nvSpPr>
        <dsp:cNvPr id="0" name=""/>
        <dsp:cNvSpPr/>
      </dsp:nvSpPr>
      <dsp:spPr>
        <a:xfrm>
          <a:off x="1259777" y="800"/>
          <a:ext cx="2617442" cy="157046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US" sz="2800" kern="1200"/>
            <a:t>What is the committee structure</a:t>
          </a:r>
        </a:p>
      </dsp:txBody>
      <dsp:txXfrm>
        <a:off x="1259777" y="800"/>
        <a:ext cx="2617442" cy="1570465"/>
      </dsp:txXfrm>
    </dsp:sp>
    <dsp:sp modelId="{B8D3E490-D365-4669-B9C4-D77CC52D6D7B}">
      <dsp:nvSpPr>
        <dsp:cNvPr id="0" name=""/>
        <dsp:cNvSpPr/>
      </dsp:nvSpPr>
      <dsp:spPr>
        <a:xfrm>
          <a:off x="4138963" y="800"/>
          <a:ext cx="2617442" cy="1570465"/>
        </a:xfrm>
        <a:prstGeom prst="rect">
          <a:avLst/>
        </a:prstGeom>
        <a:solidFill>
          <a:schemeClr val="accent5">
            <a:hueOff val="-1689636"/>
            <a:satOff val="-4355"/>
            <a:lumOff val="-2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US" sz="2800" kern="1200"/>
            <a:t>Who is on the committee (s)</a:t>
          </a:r>
        </a:p>
      </dsp:txBody>
      <dsp:txXfrm>
        <a:off x="4138963" y="800"/>
        <a:ext cx="2617442" cy="1570465"/>
      </dsp:txXfrm>
    </dsp:sp>
    <dsp:sp modelId="{DD4AC11B-92A5-40D6-8C14-555D2189D091}">
      <dsp:nvSpPr>
        <dsp:cNvPr id="0" name=""/>
        <dsp:cNvSpPr/>
      </dsp:nvSpPr>
      <dsp:spPr>
        <a:xfrm>
          <a:off x="7018150" y="800"/>
          <a:ext cx="2617442" cy="1570465"/>
        </a:xfrm>
        <a:prstGeom prst="rect">
          <a:avLst/>
        </a:prstGeom>
        <a:solidFill>
          <a:schemeClr val="accent5">
            <a:hueOff val="-3379271"/>
            <a:satOff val="-8710"/>
            <a:lumOff val="-58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US" sz="2800" kern="1200"/>
            <a:t>What qualifications</a:t>
          </a:r>
        </a:p>
      </dsp:txBody>
      <dsp:txXfrm>
        <a:off x="7018150" y="800"/>
        <a:ext cx="2617442" cy="1570465"/>
      </dsp:txXfrm>
    </dsp:sp>
    <dsp:sp modelId="{A2D61DE5-71D4-4D03-8692-79E0A4B91D1F}">
      <dsp:nvSpPr>
        <dsp:cNvPr id="0" name=""/>
        <dsp:cNvSpPr/>
      </dsp:nvSpPr>
      <dsp:spPr>
        <a:xfrm>
          <a:off x="2699370" y="1833010"/>
          <a:ext cx="2617442" cy="1570465"/>
        </a:xfrm>
        <a:prstGeom prst="rect">
          <a:avLst/>
        </a:prstGeom>
        <a:solidFill>
          <a:schemeClr val="accent5">
            <a:hueOff val="-5068907"/>
            <a:satOff val="-13064"/>
            <a:lumOff val="-882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US" sz="2800" kern="1200"/>
            <a:t>What authorities</a:t>
          </a:r>
        </a:p>
      </dsp:txBody>
      <dsp:txXfrm>
        <a:off x="2699370" y="1833010"/>
        <a:ext cx="2617442" cy="1570465"/>
      </dsp:txXfrm>
    </dsp:sp>
    <dsp:sp modelId="{2DA7F4AF-1EC9-4361-9A5A-EEB1CEC5809B}">
      <dsp:nvSpPr>
        <dsp:cNvPr id="0" name=""/>
        <dsp:cNvSpPr/>
      </dsp:nvSpPr>
      <dsp:spPr>
        <a:xfrm>
          <a:off x="5578557" y="1833010"/>
          <a:ext cx="2617442" cy="1570465"/>
        </a:xfrm>
        <a:prstGeom prst="rect">
          <a:avLst/>
        </a:prstGeom>
        <a:solidFill>
          <a:schemeClr val="accent5">
            <a:hueOff val="-6758543"/>
            <a:satOff val="-17419"/>
            <a:lumOff val="-11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100000"/>
            </a:lnSpc>
            <a:spcBef>
              <a:spcPct val="0"/>
            </a:spcBef>
            <a:spcAft>
              <a:spcPct val="35000"/>
            </a:spcAft>
            <a:buNone/>
          </a:pPr>
          <a:r>
            <a:rPr lang="en-US" sz="2800" kern="1200"/>
            <a:t>What funding </a:t>
          </a:r>
        </a:p>
      </dsp:txBody>
      <dsp:txXfrm>
        <a:off x="5578557" y="1833010"/>
        <a:ext cx="2617442" cy="157046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27.426"/>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2674 200 24575,'0'0'0,"0"-3"0,-5-3 0,-4-3 0,-4 1 0,-4-3 0,-3-4 0,-2 2 0,0 3 0,-1-2 0,0 3 0,0 2 0,0-2 0,1 2 0,0 1 0,-1-3 0,1 2 0,-4 1 0,-1 2 0,1 2 0,-5 0 0,2-3 0,1 0 0,-3 1 0,1 0 0,2 2 0,1 1 0,-2-5 0,-4 2 0,1-1 0,2 2 0,2 0 0,1 2 0,3 0 0,1 1 0,0 0 0,-3 0 0,0 0 0,-5 0 0,1 1 0,1-1 0,2 0 0,-3 0 0,1 0 0,2 0 0,0 0 0,3 0 0,-4 0 0,1 0 0,-4 0 0,-4 4 0,2 0 0,1 1 0,3-1 0,2-2 0,2 0 0,2-1 0,1-1 0,0 0 0,0 0 0,1 0 0,-1 0 0,0 0 0,0-1 0,-4 1 0,-1 0 0,1 0 0,-5 0 0,2 5 0,1 0 0,1-1 0,2 0 0,1-1 0,1-2 0,5 5 0,-4-1 0,0-1 0,-4 0 0,-2-2 0,1 0 0,0-2 0,2 1 0,1-1 0,1-1 0,0 1 0,1 4 0,-4 1 0,-1-1 0,1 0 0,0-1 0,2 3 0,0-1 0,1 0 0,1-1 0,0-1 0,4 2 0,1 5 0,-1-1 0,0 4 0,-1-2 0,3 2 0,-1 2 0,4 2 0,0-2 0,-2 1 0,2 1 0,-1-2 0,3 0 0,2 1 0,4 2 0,-3-3 0,2 1 0,1 1 0,-3 1 0,1 1 0,1 2 0,-2-4 0,1 0 0,1 1 0,1 1 0,-2-4 0,1 1 0,1 1 0,1 1 0,1 1 0,2 2 0,-4 0 0,0 1 0,1 0 0,0 1 0,2-1 0,1 0 0,0 0 0,1 1 0,0-1 0,0 0 0,0 0 0,0 0 0,0 0 0,0 0 0,0 5 0,1-1 0,-1 1 0,0-1 0,0-1 0,0-2 0,-1 0 0,1 0 0,0-1 0,0 0 0,0 0 0,0 0 0,0 0 0,0 0 0,0 0 0,0 0 0,0 0 0,0 0 0,0 0 0,0 0 0,5 0 0,-1 0 0,1 0 0,-2 1 0,0-1 0,3 0 0,4 0 0,0 0 0,-2 0 0,3 0 0,-3 0 0,4 0 0,-3 0 0,-1 1 0,2-6 0,2-3 0,-1-2 0,2-2 0,-2 1 0,2 2 0,-3 3 0,3-3 0,-3 3 0,2-4 0,-2 2 0,2 1 0,-2 2 0,-2 2 0,1-3 0,-1 1 0,3 0 0,-2 2 0,2 1 0,3 0 0,3 2 0,-3 0 0,2-4 0,-3-1 0,1-3 0,1-5 0,-2 2 0,-3 1 0,1-2 0,-2 3 0,2 2 0,-2 2 0,2-2 0,3-3 0,-2 0 0,3 2 0,1-2 0,-3 2 0,2-4 0,1 3 0,2-3 0,2-2 0,0 2 0,2-2 0,0 2 0,9-1 0,5 2 0,4 3 0,-1-2 0,1 3 0,6-3 0,0-3 0,-3 1 0,0-2 0,3 3 0,1-2 0,4-2 0,1 2 0,3-1 0,-1 2 0,7-1 0,2 3 0,-1-2 0,0-3 0,1-1 0,1-3 0,1-1 0,-4-2 0,0 0 0,1-4 0,-4-1 0,-8 0 0,-7 1 0,-8 1 0,-7-3 0,-3 0 0,-2 1 0,-3 1 0,5 2 0,0-4 0,5 0 0,0 2 0,3 0 0,3 2 0,3 0 0,2-3 0,-2 0 0,0 1 0,-3 0 0,1-3 0,-4 1 0,1 1 0,-2 1 0,2-3 0,-2 1 0,2-4 0,-2-3 0,-2 1 0,1-2 0,4-2 0,-2 3 0,2-7 0,2-1 0,-6-1 0,-3 3 0,-3 0 0,-2 5 0,-6-1 0,0-1 0,-5-1 0,1 3 0,1-1 0,2-2 0,7-1 0,1-2 0,2 0 0,-1-2 0,0-4 0,-1 3 0,0 1 0,-1 1 0,-1-1 0,0-3 0,0-6 0,0 5 0,-4 1 0,4-8 0,-5-3 0,1 0 0,1-2 0,0-2 0,-3-1 0,0 3 0,1-5 0,-3 3 0,-3 4 0,0-1 0,-2 5 0,-3-3 0,3 4 0,-2-3 0,-1 3 0,-3-3 0,0-2 0,-2 1 0,0-1 0,-1 2 0,-1 4 0,6-3 0,-1-2 0,0 3 0,0 1 0,-1 2 0,-2-1 0,0 1 0,0 2 0,-1 1 0,0 1 0,-1 2 0,1 1 0,0 0 0,0 0 0,-5 4 0,1-3 0,-5-1 0,0-1 0,-7 0 0,-3 0 0,-7 0 0,-1 0 0,-1 5 0,0 5 0,-2 0 0,-8 3 0,0-1 0,3 3 0,3 1 0,2 3 0,4 1 0,2-3 0,1 1 0,1 1 0,5-4 0,1 1 0,-1 1 0,3-2 0,-5 0 0,-1-2 0,-2 1 0,-1 1 0,-4 3 0,-5 2 0,0-4 0,-3 2 0,1 0 0,3 2 0,3-4 0,2 1 0,1 1 0,2 1 0,1-3 0,0 1 0,1 1 0,4-3 0,-1 0 0,1 2 0,4-2 0,-2 0 0,-1-2 0,-1 1 0,-7-3 0,-1 2 0,-1 3 0,1-3 0,0 2 0,5-3 0,1 2 0,1 2 0,-1 2 0,4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41.042"/>
    </inkml:context>
    <inkml:brush xml:id="br0">
      <inkml:brushProperty name="width" value="0.1" units="cm"/>
      <inkml:brushProperty name="height" value="0.1" units="cm"/>
      <inkml:brushProperty name="color" value="#AE198D"/>
      <inkml:brushProperty name="inkEffects" value="galaxy"/>
      <inkml:brushProperty name="anchorX" value="1402.13989"/>
      <inkml:brushProperty name="anchorY" value="1379.68811"/>
      <inkml:brushProperty name="scaleFactor" value="0.5"/>
    </inkml:brush>
  </inkml:definitions>
  <inkml:trace contextRef="#ctx0" brushRef="#br0">5281 266 24575,'0'0'0,"-4"0"0,-6 0 0,-3 0 0,-4-4 0,-3-1 0,-2 1 0,-5 0 0,-1-3 0,-3 1 0,-1-4 0,-2 1 0,2 2 0,1 2 0,-1 1 0,1 2 0,-2-3 0,2 0 0,2 1 0,2 1 0,2 0 0,1-3 0,1 1 0,-3 0 0,-5 2 0,0 0 0,1 2 0,2-4 0,2 0 0,1 1 0,2 0 0,0 2 0,1 0 0,1 2 0,3-5 0,1 0 0,0 1 0,-1 0 0,-2 2 0,0 0 0,-1-3 0,-5 0 0,-5 1 0,-1 0 0,2 2 0,1 0 0,3 1 0,-4-3 0,2-1 0,1 1 0,1 0 0,2 1 0,1 2 0,-4 0 0,0 1 0,-4 0 0,-4 0 0,2 0 0,-8 0 0,3 0 0,-3 0 0,0-4 0,-1 0 0,-1-1 0,4 2 0,4 0 0,4 1 0,0 1 0,2 1 0,1 0 0,-2 0 0,2 0 0,0 0 0,2 1 0,-3-1 0,1 0 0,1 0 0,-3 0 0,-4 0 0,-3-5 0,-7 1 0,2-1 0,3 1 0,4 1 0,0 2 0,0 0 0,2-4 0,2 1 0,-2-1 0,3 2 0,2 0 0,-3 2 0,2 0 0,1 1 0,2 0 0,1 0 0,1 0 0,2 0 0,0 0 0,0 0 0,0 1 0,-4-1 0,0 0 0,-1 0 0,1 0 0,2 0 0,0 4 0,1 0 0,0 1 0,-3-2 0,-1 0 0,-3-1 0,-5-1 0,-3-1 0,6 5 0,3-1 0,2 1 0,4-2 0,0 0 0,2-2 0,-1 0 0,1 0 0,0-1 0,-1 0 0,1-1 0,-6 1 0,-4 4 0,0 1 0,1-1 0,-3 4 0,1-1 0,3 0 0,-2-3 0,1 0 0,2 2 0,1-1 0,3 0 0,0-2 0,1 4 0,1-1 0,-4-1 0,4 4 0,1-2 0,0-1 0,0-2 0,0 3 0,-1-1 0,1 4 0,-1-2 0,0 0 0,-4 1 0,-1-1 0,0 3 0,2-2 0,0-2 0,5 3 0,2-2 0,0-2 0,0-2 0,-2 3 0,-4-1 0,2 4 0,1-2 0,0 3 0,0-1 0,4 2 0,0-2 0,0-2 0,3 2 0,-1-1 0,0 1 0,-3-1 0,4 3 0,-2-3 0,-1 3 0,-1-2 0,-2 3 0,-1-4 0,0 4 0,-1-3 0,4 2 0,0-2 0,5 2 0,-1-2 0,3 2 0,-1-2 0,2 2 0,-1-2 0,1 2 0,-2-2 0,3 2 0,-3-2 0,-3 3 0,-1-4 0,1 4 0,-1-3 0,4 2 0,-2-2 0,3 2 0,-2-2 0,3 2 0,-2-2 0,-2-3 0,2 3 0,-2-2 0,3 3 0,-2-3 0,2 4 0,-1-2 0,2 2 0,-3-2 0,4 2 0,-4-2 0,4 2 0,-3 3 0,2 1 0,-3 3 0,-1 2 0,2 0 0,2 1 0,-1-4 0,2 0 0,2 0 0,2 1 0,2 1 0,-2 0 0,0 1 0,0 1 0,2 0 0,-3 1 0,0-1 0,0 4 0,-2 1 0,1 0 0,1-1 0,1-1 0,3-2 0,0 0 0,1 0 0,1-1 0,0 0 0,1 0 0,-1 0 0,5 0 0,-1 0 0,1 0 0,3-5 0,-1 1 0,0-1 0,2-3 0,-2 1 0,4 1 0,2 2 0,-1 1 0,3-4 0,-4 2 0,-2 1 0,2 0 0,-3 2 0,-1 0 0,1-3 0,-1 1 0,4-5 0,-3 1 0,4-3 0,-3 1 0,4 2 0,1 2 0,3-1 0,2 0 0,1 2 0,-2 1 0,-1-2 0,1 0 0,1-3 0,-4 0 0,2-2 0,-1 1 0,3-2 0,0 2 0,2-2 0,4-3 0,-3 3 0,0 2 0,4-1 0,0 2 0,0 2 0,4-2 0,3 6 0,0-2 0,-2 1 0,-2-4 0,-3 1 0,-1-3 0,-2 1 0,-1-3 0,0 2 0,4 2 0,0-2 0,9-2 0,9 1 0,-1 2 0,1-1 0,1 1 0,4-2 0,-4 2 0,-5-3 0,-5 3 0,-5-3 0,-9 2 0,-2-2 0,-1-2 0,4-3 0,0-2 0,7 3 0,-1-1 0,10 4 0,-2-1 0,12 3 0,-3-1 0,-3 2 0,0 2 0,-1-1 0,-4-3 0,0 2 0,-3-3 0,1 2 0,-3-2 0,2-2 0,2-2 0,2-2 0,-1-1 0,5-1 0,10-1 0,2-1 0,5 5 0,3 0 0,-2 0 0,-3 0 0,-8-2 0,-9 4 0,-6 0 0,-6-1 0,-4-1 0,-2-2 0,-1 0 0,0-1 0,-1-1 0,1 0 0,1 0 0,-1 0 0,5-1 0,5 1 0,1 0 0,-2 0 0,3 0 0,2 0 0,-1 0 0,2 0 0,2 0 0,2 0 0,-3 0 0,-3 0 0,-3 0 0,0 0 0,-2 0 0,-1 0 0,-2 0 0,-2 0 0,-1 0 0,-1 0 0,4 0 0,5 0 0,0 0 0,-1 0 0,3 0 0,-2 0 0,-2 0 0,-2 0 0,7 0 0,-1 0 0,3 0 0,-2 0 0,2 0 0,-3 0 0,7 0 0,-3 0 0,-2 0 0,0 0 0,-2 0 0,-3 0 0,1 0 0,-1 0 0,-2 0 0,-2 0 0,-1 0 0,-2 0 0,4 0 0,4 0 0,0 0 0,-1-5 0,2 1 0,3-1 0,3 1 0,-2 2 0,2 0 0,1 1 0,2 1 0,-3-1 0,-4 2 0,-4-1 0,-3 0 0,-3 0 0,-1 0 0,3 0 0,9-4 0,5 0 0,3-1 0,6 2 0,2 0 0,0 1 0,-6 1 0,-2 1 0,0 0 0,-6 0 0,-4-4 0,1-1 0,-4 1 0,3 0 0,-3-3 0,-1-3 0,2 0 0,-1 1 0,-2 3 0,2-3 0,4-2 0,-2 1 0,4 1 0,-3-2 0,-2-2 0,1 2 0,-2 2 0,-1-2 0,-3-2 0,-1 1 0,3 3 0,-5-2 0,-1 3 0,-2 1 0,1-2 0,0-3 0,0 2 0,0 1 0,5-2 0,1-2 0,8 2 0,-4-3 0,-2 3 0,-2-2 0,-2 3 0,-2 2 0,-1-2 0,0-2 0,4 1 0,0 3 0,0-3 0,0 2 0,-6-2 0,-1 2 0,0 2 0,-1-3 0,2 2 0,0 2 0,1 2 0,1 1 0,-1 2 0,-3-4 0,4 0 0,0 1 0,1 1 0,1-4 0,3-3 0,5 0 0,0 1 0,3-2 0,3-2 0,-3-3 0,-2 2 0,1 3 0,-2-1 0,1-2 0,-1 2 0,-7-1 0,2 2 0,-7-2 0,0-2 0,-1 2 0,0-1 0,1 3 0,-4-3 0,1 0 0,0 1 0,1-1 0,1-2 0,2-2 0,0-1 0,1 2 0,-4 0 0,-1 0 0,1-2 0,1 0 0,-4-2 0,1-1 0,-4 1 0,-3-2 0,1 5 0,-2 1 0,3-1 0,-3-1 0,4-5 0,-3 0 0,-1-2 0,-3 0 0,-2 2 0,-1 0 0,-1 1 0,-1 0 0,-1 1 0,5 4 0,0 0 0,0 1 0,0-1 0,-2-1 0,4-2 0,0 0 0,-1 0 0,-1-6 0,-1 0 0,-2 0 0,0 1 0,-1 1 0,0 2 0,0 0 0,0 0 0,-1 1 0,1 0 0,0 0 0,0 0 0,-4 0 0,-5 0 0,-1 0 0,-2 0 0,-4 4 0,-2 5 0,3 0 0,-2-1 0,0-1 0,-2 1 0,-1 0 0,-5-3 0,-1 0 0,-1-3 0,1 4 0,-3-1 0,0 4 0,-3-1 0,1-2 0,2 4 0,-3-2 0,2 2 0,1-1 0,3 3 0,1-2 0,-3-2 0,0 1 0,2-1 0,0 3 0,-3-2 0,-3 2 0,5-1 0,-4 2 0,3 2 0,1-1 0,1 1 0,2-3 0,1 3 0,0 1 0,1 2 0,1 1 0,-10-2 0,-4 1 0,-1 0 0,-2-2 0,-2 0 0,-11 1 0,-5 2 0,-1 1 0,-4 1 0,-1-3 0,6 0 0,5 1 0,7 0 0,3 2 0,6 0 0,4 1 0,4 1 0,3 0 0,1 0 0,-3 1 0,0-1 0,1 0 0,0 0 0,-8 0 0,-4 0 0,-4 0 0,2 0 0,-5-4 0,-2-1 0,0 1 0,0 0 0,4 2 0,6 0 0,4 1 0,5 1 0,2 0 0,3 0 0,0 0 0,1 0 0,0 0 0,-1 0 0,-4 0 0,0 0 0,0 0 0,0 0 0,2 0 0,0 0 0,5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49.306"/>
    </inkml:context>
    <inkml:brush xml:id="br0">
      <inkml:brushProperty name="width" value="0.1" units="cm"/>
      <inkml:brushProperty name="height" value="0.1" units="cm"/>
      <inkml:brushProperty name="color" value="#AE198D"/>
      <inkml:brushProperty name="inkEffects" value="galaxy"/>
      <inkml:brushProperty name="anchorX" value="2956.84473"/>
      <inkml:brushProperty name="anchorY" value="2671.37598"/>
      <inkml:brushProperty name="scaleFactor" value="0.5"/>
    </inkml:brush>
  </inkml:definitions>
  <inkml:trace contextRef="#ctx0" brushRef="#br0">0 23 24575,'0'0'0,"4"0"0,5 0 0,5 0 0,3-4 0,3-1 0,1 1 0,2 0 0,0 2 0,0 0 0,0 1 0,-1 1 0,1 0 0,-1 0 0,0 0 0,1 0 0,-1 0 0,0 0 0,0 0 0,0 1 0,0-1 0,0 4 0,0 0 0,0 1 0,0-2 0,0 0 0,0-1 0,0-1 0,1-1 0,3 0 0,1 0 0,-1 0 0,0 4 0,7 1 0,5-1 0,-2 4 0,-1-1 0,1-1 0,-4-1 0,-2-2 0,2-1 0,-2-1 0,-2-1 0,-2 0 0,-6 4 0,-1 0 0,-1 1 0,0-2 0,1 0 0,1-2 0,1 0 0,0 0 0,1-1 0,0 0 0,0 0 0,5-1 0,0 6 0,4-1 0,0 0 0,-2 0 0,-1 3 0,2-1 0,3-1 0,-1-1 0,-2-1 0,-1-1 0,1-2 0,4 5 0,2 0 0,4 3 0,6 0 0,-3-1 0,1-1 0,-4-3 0,4-1 0,-5-1 0,-3-1 0,-5 0 0,-3 0 0,-3-1 0,3 1 0,-2 0 0,0 0 0,-1 0 0,-1 0 0,-1 0 0,0 0 0,-1 0 0,4 0 0,1 0 0,4 0 0,-1 0 0,-1 0 0,-1 0 0,2 0 0,-2 0 0,4 0 0,-1 0 0,3 0 0,-3 0 0,-1 0 0,-2 0 0,-3 0 0,-1 0 0,-5-5 0,-2 1 0,0-1 0,1 2 0,1 0 0,-3-3 0,5 0 0,0 1 0,2 1 0,0-2 0,1 0 0,-1 0 0,-1 2 0,-3-2 0,-6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53.091"/>
    </inkml:context>
    <inkml:brush xml:id="br0">
      <inkml:brushProperty name="width" value="0.1" units="cm"/>
      <inkml:brushProperty name="height" value="0.1" units="cm"/>
      <inkml:brushProperty name="color" value="#AE198D"/>
      <inkml:brushProperty name="inkEffects" value="galaxy"/>
      <inkml:brushProperty name="anchorX" value="-1370.90479"/>
      <inkml:brushProperty name="anchorY" value="1322.03906"/>
      <inkml:brushProperty name="scaleFactor" value="0.5"/>
    </inkml:brush>
  </inkml:definitions>
  <inkml:trace contextRef="#ctx0" brushRef="#br0">1 24 24575,'0'0'0,"0"-4"0,4-1 0,5 0 0,5 2 0,3 0 0,3 1 0,1 1 0,6 1 0,1 0 0,-1 0 0,0 0 0,-2 0 0,0 0 0,-2 1 0,-1-1 0,0 0 0,0 0 0,0 0 0,0 0 0,0 0 0,0 0 0,0 0 0,0 0 0,0 0 0,0 0 0,0 0 0,0 0 0,-4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3:28:09.685"/>
    </inkml:context>
    <inkml:brush xml:id="br0">
      <inkml:brushProperty name="width" value="0.05" units="cm"/>
      <inkml:brushProperty name="height" value="0.05" units="cm"/>
      <inkml:brushProperty name="color" value="#FF0066"/>
    </inkml:brush>
  </inkml:definitions>
  <inkml:trace contextRef="#ctx0" brushRef="#br0">0 0 24294,'11809'7397'0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3:28:12.913"/>
    </inkml:context>
    <inkml:brush xml:id="br0">
      <inkml:brushProperty name="width" value="0.05" units="cm"/>
      <inkml:brushProperty name="height" value="0.05" units="cm"/>
      <inkml:brushProperty name="color" value="#FF0066"/>
    </inkml:brush>
  </inkml:definitions>
  <inkml:trace contextRef="#ctx0" brushRef="#br0">10137 0 24352,'-10137'7820'0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3:41:57.7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0,'5685'0'0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3:42:02.22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0,'4167'134'0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4778380-A3AC-42CA-8474-F87602E38FA6}" type="datetimeFigureOut">
              <a:rPr lang="en-US" smtClean="0"/>
              <a:t>2/18/2025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D2E75A4-8E07-42CE-937D-58DA0447D212}" type="slidenum">
              <a:rPr lang="en-US" smtClean="0"/>
              <a:t>‹#›</a:t>
            </a:fld>
            <a:endParaRPr lang="en-US"/>
          </a:p>
        </p:txBody>
      </p:sp>
    </p:spTree>
    <p:extLst>
      <p:ext uri="{BB962C8B-B14F-4D97-AF65-F5344CB8AC3E}">
        <p14:creationId xmlns:p14="http://schemas.microsoft.com/office/powerpoint/2010/main" val="317172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2114125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baseline="0">
                <a:solidFill>
                  <a:schemeClr val="tx1"/>
                </a:solidFill>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3494980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420596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9D561A-AA57-4404-AAE2-BEDA22EA92EC}"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1838209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9D561A-AA57-4404-AAE2-BEDA22EA92EC}"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155046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2383133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37632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2016393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9D561A-AA57-4404-AAE2-BEDA22EA92EC}"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960380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9D561A-AA57-4404-AAE2-BEDA22EA92EC}"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2081719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2225576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71789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477155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494162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1295137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4038817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D561A-AA57-4404-AAE2-BEDA22EA92EC}"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75135-1AF5-4786-AC39-75B8BDF82805}" type="slidenum">
              <a:rPr lang="en-US" smtClean="0"/>
              <a:t>‹#›</a:t>
            </a:fld>
            <a:endParaRPr lang="en-US"/>
          </a:p>
        </p:txBody>
      </p:sp>
    </p:spTree>
    <p:extLst>
      <p:ext uri="{BB962C8B-B14F-4D97-AF65-F5344CB8AC3E}">
        <p14:creationId xmlns:p14="http://schemas.microsoft.com/office/powerpoint/2010/main" val="1937137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969B-12FD-4ABD-891D-F2C79A3D1F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46BC8E-48F3-441F-9428-8D562DEFA3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71D007-CC56-4E86-9ECE-86A07A1C99F6}"/>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D675CE74-9A2C-41D8-94E3-A0C071A6C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CFFF01-5CDB-422A-A039-8843BAB975A0}"/>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4047377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9DA22-E8CD-4D3E-8E49-A5A35E57DB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5BBB5-AC4D-44F0-99B5-6D36B6C77AC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168A2-C3B2-4FB3-A0DD-9A94146C504F}"/>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3A5BCB7E-4E14-49AF-B764-4949FEC8C7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1165F6-6F55-4172-AFC0-5713C1800CF9}"/>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1666810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FA969-A538-421D-99EA-6C6A6BC6E7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928A3F-0333-4DF0-A674-9730EB447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0558178-4166-4B8E-A8C0-DA3EC42A639E}"/>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16064F5C-3BB1-4004-BCF6-C907B44FEF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33F35B-0A00-4F8D-9DF4-6703C8A77EC8}"/>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1421089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0F6F0-B363-4995-9DD5-2350E6DF92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B40D4A-EF49-435C-8DAB-F24DA011036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FD4742-7EB0-483C-AC53-FD06C21D92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4BDA11-2A05-449D-A827-6F80E6C0141F}"/>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6" name="Footer Placeholder 5">
            <a:extLst>
              <a:ext uri="{FF2B5EF4-FFF2-40B4-BE49-F238E27FC236}">
                <a16:creationId xmlns:a16="http://schemas.microsoft.com/office/drawing/2014/main" id="{5FE06721-B31C-46CC-BB25-78C8D67FE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30466A-1587-4BB2-B58E-B133550594B8}"/>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3300223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359E-33CB-40FC-B25D-143470C2B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B37135-96AF-427F-B9DC-1B5FD38756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1CDC362-5F21-43DF-9645-F8C24CE8838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CD3257-5535-4D69-AAAE-30A226FC8D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83E3304-D8FE-4C1F-9AFA-B0586F73514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6EEB5D-A3C1-4755-B689-B79364A9866D}"/>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8" name="Footer Placeholder 7">
            <a:extLst>
              <a:ext uri="{FF2B5EF4-FFF2-40B4-BE49-F238E27FC236}">
                <a16:creationId xmlns:a16="http://schemas.microsoft.com/office/drawing/2014/main" id="{CF4C9AEE-89E2-4921-B5B0-BBAF4902E9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0810FE-DE5B-4499-A59F-14FA0564932A}"/>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2826527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7E7B-200A-4193-9AF8-104053D2EB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B8FD19-CED2-4390-BC0E-94C83C8589FA}"/>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4" name="Footer Placeholder 3">
            <a:extLst>
              <a:ext uri="{FF2B5EF4-FFF2-40B4-BE49-F238E27FC236}">
                <a16:creationId xmlns:a16="http://schemas.microsoft.com/office/drawing/2014/main" id="{757B52AB-FD5A-4C42-97C8-AC76E07221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09FD6A-BF93-4A55-A4BF-F54F74AFA7CC}"/>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26542730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AC4814-1474-4DE5-ABFC-946DDB57B23D}"/>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3" name="Footer Placeholder 2">
            <a:extLst>
              <a:ext uri="{FF2B5EF4-FFF2-40B4-BE49-F238E27FC236}">
                <a16:creationId xmlns:a16="http://schemas.microsoft.com/office/drawing/2014/main" id="{58F504A3-10B9-47E5-B1C2-C727F56D5A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898D60-62DB-4895-9B2B-65CBCDD62D65}"/>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4203893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EA64-8C22-4523-BBED-B18705E0AC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D5F908-AFC8-4E73-ACD8-41EFDBEB3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855DD5-4386-4172-8F9F-B7535CD36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84836F5-345C-44F7-8912-95389C3DEB09}"/>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6" name="Footer Placeholder 5">
            <a:extLst>
              <a:ext uri="{FF2B5EF4-FFF2-40B4-BE49-F238E27FC236}">
                <a16:creationId xmlns:a16="http://schemas.microsoft.com/office/drawing/2014/main" id="{3F4E8169-A256-4733-A7C9-D1F13934B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DAA345-537C-405A-A8B3-29D8BF0B0310}"/>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30099793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176B-9EB4-4A71-87E4-80E908B44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F70D17-FBDF-4339-A706-B690856EB8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49A642-7E2D-45F3-9857-23338EA021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4D0436-B02D-4F46-9C74-4424070D4D02}"/>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6" name="Footer Placeholder 5">
            <a:extLst>
              <a:ext uri="{FF2B5EF4-FFF2-40B4-BE49-F238E27FC236}">
                <a16:creationId xmlns:a16="http://schemas.microsoft.com/office/drawing/2014/main" id="{CE4B833D-C4D7-47E9-99D5-ABEE56C742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F3A580-A2B4-43AA-8CAF-AF95A728543D}"/>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2102018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BD51-0FFB-4DE0-912D-E9FBC296F2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4E9C90-4DD6-4B16-AEE4-8B468E4168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FE2D5E-577E-4E02-96EA-016658AB97A1}"/>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65FCCB91-41F3-46F4-BA75-4070B196C5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62FE4-E984-4BD8-B1BB-017707F3B9C9}"/>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19216499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84FD68-234D-4F10-8D18-A4556BB85E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2F2883-495E-4C88-84A6-900D2C0ED16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B6AD8-C84E-4E97-8F02-CCC5C6903E3B}"/>
              </a:ext>
            </a:extLst>
          </p:cNvPr>
          <p:cNvSpPr>
            <a:spLocks noGrp="1"/>
          </p:cNvSpPr>
          <p:nvPr>
            <p:ph type="dt" sz="half" idx="10"/>
          </p:nvPr>
        </p:nvSpPr>
        <p:spPr/>
        <p:txBody>
          <a:body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86BF5B15-05C4-435B-9660-2E95FB6F8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F7E24-80EC-45E5-AB3F-A3E6EEF222D5}"/>
              </a:ext>
            </a:extLst>
          </p:cNvPr>
          <p:cNvSpPr>
            <a:spLocks noGrp="1"/>
          </p:cNvSpPr>
          <p:nvPr>
            <p:ph type="sldNum" sz="quarter" idx="12"/>
          </p:nvPr>
        </p:nvSpPr>
        <p:spPr/>
        <p:txBody>
          <a:bodyPr/>
          <a:lstStyle/>
          <a:p>
            <a:fld id="{5D8D74F0-7AA3-4A04-9156-DB0712365B69}" type="slidenum">
              <a:rPr lang="en-US" smtClean="0"/>
              <a:t>‹#›</a:t>
            </a:fld>
            <a:endParaRPr lang="en-US"/>
          </a:p>
        </p:txBody>
      </p:sp>
    </p:spTree>
    <p:extLst>
      <p:ext uri="{BB962C8B-B14F-4D97-AF65-F5344CB8AC3E}">
        <p14:creationId xmlns:p14="http://schemas.microsoft.com/office/powerpoint/2010/main" val="158028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39D561A-AA57-4404-AAE2-BEDA22EA92EC}" type="datetimeFigureOut">
              <a:rPr lang="en-US" smtClean="0"/>
              <a:t>2/18/2025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9675135-1AF5-4786-AC39-75B8BDF82805}" type="slidenum">
              <a:rPr lang="en-US" smtClean="0"/>
              <a:t>‹#›</a:t>
            </a:fld>
            <a:endParaRPr lang="en-US"/>
          </a:p>
        </p:txBody>
      </p:sp>
    </p:spTree>
    <p:extLst>
      <p:ext uri="{BB962C8B-B14F-4D97-AF65-F5344CB8AC3E}">
        <p14:creationId xmlns:p14="http://schemas.microsoft.com/office/powerpoint/2010/main" val="13369435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18CDDB-8800-4D6E-8D94-483AF85572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811527-1752-41C1-A19D-D153E901E5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49C5AA3-36A4-4C40-A07B-A133C69420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A0387-F69D-4B1C-888F-04EF0BA81EA4}" type="datetimeFigureOut">
              <a:rPr lang="en-US" smtClean="0"/>
              <a:t>2/18/2025</a:t>
            </a:fld>
            <a:endParaRPr lang="en-US"/>
          </a:p>
        </p:txBody>
      </p:sp>
      <p:sp>
        <p:nvSpPr>
          <p:cNvPr id="5" name="Footer Placeholder 4">
            <a:extLst>
              <a:ext uri="{FF2B5EF4-FFF2-40B4-BE49-F238E27FC236}">
                <a16:creationId xmlns:a16="http://schemas.microsoft.com/office/drawing/2014/main" id="{05197CB8-1149-4976-9E92-F829EDB635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D67FDA-8D3A-4E3B-93D9-CDCF9B3760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8D74F0-7AA3-4A04-9156-DB0712365B69}" type="slidenum">
              <a:rPr lang="en-US" smtClean="0"/>
              <a:t>‹#›</a:t>
            </a:fld>
            <a:endParaRPr lang="en-US"/>
          </a:p>
        </p:txBody>
      </p:sp>
    </p:spTree>
    <p:extLst>
      <p:ext uri="{BB962C8B-B14F-4D97-AF65-F5344CB8AC3E}">
        <p14:creationId xmlns:p14="http://schemas.microsoft.com/office/powerpoint/2010/main" val="31539993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pp.synthesia.io/#/video/907ae9cd-47c6-4663-b40a-86ab7afc95e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bbc.com/news/technology-51717164"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humanetech.com/who-we-are#our-story"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19.png"/><Relationship Id="rId4" Type="http://schemas.openxmlformats.org/officeDocument/2006/relationships/customXml" Target="../ink/ink2.xml"/><Relationship Id="rId9"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globalpolicy.ai/en/unesco/"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k4all.org/project/aiecosystem/" TargetMode="Externa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hyperlink" Target="https://www.europarl.europa.eu/topics/en/article/20230601STO93804/eu-ai-act-first-regulation-on-artificial-intelligence" TargetMode="External"/><Relationship Id="rId1" Type="http://schemas.openxmlformats.org/officeDocument/2006/relationships/slideLayout" Target="../slideLayouts/slideLayout4.xml"/><Relationship Id="rId6" Type="http://schemas.openxmlformats.org/officeDocument/2006/relationships/customXml" Target="../ink/ink5.xml"/><Relationship Id="rId5" Type="http://schemas.openxmlformats.org/officeDocument/2006/relationships/hyperlink" Target="https://www.whitehouse.gov/ostp/ai-bill-of-rights/" TargetMode="External"/><Relationship Id="rId4" Type="http://schemas.openxmlformats.org/officeDocument/2006/relationships/image" Target="../media/image40.png"/><Relationship Id="rId9"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customXml" Target="../ink/ink8.xml"/><Relationship Id="rId5" Type="http://schemas.openxmlformats.org/officeDocument/2006/relationships/image" Target="../media/image59.png"/><Relationship Id="rId4" Type="http://schemas.openxmlformats.org/officeDocument/2006/relationships/customXml" Target="../ink/ink7.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1E06A-3854-474F-867B-CC836388F2E7}"/>
              </a:ext>
            </a:extLst>
          </p:cNvPr>
          <p:cNvSpPr>
            <a:spLocks noGrp="1"/>
          </p:cNvSpPr>
          <p:nvPr>
            <p:ph type="ctrTitle"/>
          </p:nvPr>
        </p:nvSpPr>
        <p:spPr>
          <a:xfrm>
            <a:off x="1057983" y="627234"/>
            <a:ext cx="9345860" cy="3167252"/>
          </a:xfrm>
        </p:spPr>
        <p:txBody>
          <a:bodyPr>
            <a:normAutofit fontScale="90000"/>
          </a:bodyPr>
          <a:lstStyle/>
          <a:p>
            <a:br>
              <a:rPr lang="en-US" dirty="0"/>
            </a:br>
            <a:br>
              <a:rPr lang="en-US" dirty="0"/>
            </a:br>
            <a:br>
              <a:rPr lang="en-US" dirty="0"/>
            </a:br>
            <a:r>
              <a:rPr lang="en-US" sz="5300" dirty="0"/>
              <a:t>AI  Ethics:  It’s Personal</a:t>
            </a:r>
            <a:br>
              <a:rPr lang="en-US" sz="5300" dirty="0"/>
            </a:br>
            <a:br>
              <a:rPr lang="en-US" sz="5300" dirty="0"/>
            </a:br>
            <a:br>
              <a:rPr lang="en-US" dirty="0"/>
            </a:br>
            <a:r>
              <a:rPr lang="en-US" sz="5300" dirty="0"/>
              <a:t>2025 Spring</a:t>
            </a:r>
          </a:p>
        </p:txBody>
      </p:sp>
      <p:sp>
        <p:nvSpPr>
          <p:cNvPr id="3" name="Subtitle 2">
            <a:extLst>
              <a:ext uri="{FF2B5EF4-FFF2-40B4-BE49-F238E27FC236}">
                <a16:creationId xmlns:a16="http://schemas.microsoft.com/office/drawing/2014/main" id="{F78C23A7-A0CC-4B0D-B735-502EF41E31DC}"/>
              </a:ext>
            </a:extLst>
          </p:cNvPr>
          <p:cNvSpPr>
            <a:spLocks noGrp="1"/>
          </p:cNvSpPr>
          <p:nvPr>
            <p:ph type="subTitle" idx="1"/>
          </p:nvPr>
        </p:nvSpPr>
        <p:spPr>
          <a:xfrm>
            <a:off x="981931" y="4297406"/>
            <a:ext cx="9144000" cy="1933360"/>
          </a:xfrm>
        </p:spPr>
        <p:txBody>
          <a:bodyPr>
            <a:normAutofit fontScale="32500" lnSpcReduction="20000"/>
          </a:bodyPr>
          <a:lstStyle/>
          <a:p>
            <a:r>
              <a:rPr lang="en-US" sz="3700" dirty="0"/>
              <a:t>Joseph E. Thornton, MD, DFAPA</a:t>
            </a:r>
          </a:p>
          <a:p>
            <a:r>
              <a:rPr lang="en-US" sz="3700" dirty="0"/>
              <a:t>University of  Florida </a:t>
            </a:r>
          </a:p>
          <a:p>
            <a:r>
              <a:rPr lang="en-US" sz="3700" dirty="0"/>
              <a:t>And  </a:t>
            </a:r>
          </a:p>
          <a:p>
            <a:r>
              <a:rPr lang="en-US" sz="3700" dirty="0"/>
              <a:t>Department of Education of the International Chair in Bioethics,</a:t>
            </a:r>
          </a:p>
          <a:p>
            <a:r>
              <a:rPr lang="en-US" sz="3700" dirty="0"/>
              <a:t> A World Medical Association Cooperating Center</a:t>
            </a:r>
          </a:p>
          <a:p>
            <a:endParaRPr lang="en-US" sz="1400" dirty="0"/>
          </a:p>
          <a:p>
            <a:r>
              <a:rPr lang="en-US" sz="3200" dirty="0"/>
              <a:t>comments to   @J205Thornton    or   joseph@Thorntonneuroethics.com</a:t>
            </a:r>
          </a:p>
          <a:p>
            <a:endParaRPr lang="en-US" sz="1400" dirty="0"/>
          </a:p>
        </p:txBody>
      </p:sp>
      <p:pic>
        <p:nvPicPr>
          <p:cNvPr id="4" name="Graphic 3" descr="Head with Gears">
            <a:extLst>
              <a:ext uri="{FF2B5EF4-FFF2-40B4-BE49-F238E27FC236}">
                <a16:creationId xmlns:a16="http://schemas.microsoft.com/office/drawing/2014/main" id="{2DEC41AF-F436-4991-A4C8-8D79ADACC0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994" y="2210860"/>
            <a:ext cx="3544849" cy="3544849"/>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1544586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9C34-6D74-B5D8-7D52-F461064D2C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E3A82A-703C-C7DF-5F10-C6128E69973B}"/>
              </a:ext>
            </a:extLst>
          </p:cNvPr>
          <p:cNvSpPr>
            <a:spLocks noGrp="1"/>
          </p:cNvSpPr>
          <p:nvPr>
            <p:ph idx="1"/>
          </p:nvPr>
        </p:nvSpPr>
        <p:spPr/>
        <p:txBody>
          <a:bodyPr/>
          <a:lstStyle/>
          <a:p>
            <a:endParaRPr lang="en-US" dirty="0"/>
          </a:p>
          <a:p>
            <a:endParaRPr lang="en-US" dirty="0"/>
          </a:p>
          <a:p>
            <a:r>
              <a:rPr lang="en-US" dirty="0">
                <a:hlinkClick r:id="rId2">
                  <a:extLst>
                    <a:ext uri="{A12FA001-AC4F-418D-AE19-62706E023703}">
                      <ahyp:hlinkClr xmlns:ahyp="http://schemas.microsoft.com/office/drawing/2018/hyperlinkcolor" val="tx"/>
                    </a:ext>
                  </a:extLst>
                </a:hlinkClick>
              </a:rPr>
              <a:t>Synthesia STUDIO</a:t>
            </a:r>
            <a:r>
              <a:rPr lang="en-US" dirty="0"/>
              <a:t> </a:t>
            </a:r>
          </a:p>
        </p:txBody>
      </p:sp>
    </p:spTree>
    <p:extLst>
      <p:ext uri="{BB962C8B-B14F-4D97-AF65-F5344CB8AC3E}">
        <p14:creationId xmlns:p14="http://schemas.microsoft.com/office/powerpoint/2010/main" val="264424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36D42D-D564-4611-9A52-85A6597C4F35}"/>
              </a:ext>
            </a:extLst>
          </p:cNvPr>
          <p:cNvSpPr>
            <a:spLocks noGrp="1"/>
          </p:cNvSpPr>
          <p:nvPr>
            <p:ph type="title"/>
          </p:nvPr>
        </p:nvSpPr>
        <p:spPr>
          <a:xfrm>
            <a:off x="648930" y="629266"/>
            <a:ext cx="6188190" cy="1622321"/>
          </a:xfrm>
        </p:spPr>
        <p:txBody>
          <a:bodyPr>
            <a:normAutofit/>
          </a:bodyPr>
          <a:lstStyle/>
          <a:p>
            <a:r>
              <a:rPr lang="en-US" dirty="0">
                <a:solidFill>
                  <a:srgbClr val="EBEBEB"/>
                </a:solidFill>
              </a:rPr>
              <a:t>Disclosures </a:t>
            </a:r>
          </a:p>
        </p:txBody>
      </p:sp>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AC3BF0FA-36FA-4CE9-840E-F7C3A8F16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81796" y="947378"/>
            <a:ext cx="6858001" cy="4963245"/>
          </a:xfrm>
          <a:custGeom>
            <a:avLst/>
            <a:gdLst>
              <a:gd name="connsiteX0" fmla="*/ 6858001 w 6858001"/>
              <a:gd name="connsiteY0" fmla="*/ 1177 h 4963245"/>
              <a:gd name="connsiteX1" fmla="*/ 6858001 w 6858001"/>
              <a:gd name="connsiteY1" fmla="*/ 1344715 h 4963245"/>
              <a:gd name="connsiteX2" fmla="*/ 6858000 w 6858001"/>
              <a:gd name="connsiteY2" fmla="*/ 1344715 h 4963245"/>
              <a:gd name="connsiteX3" fmla="*/ 6858000 w 6858001"/>
              <a:gd name="connsiteY3" fmla="*/ 4963245 h 4963245"/>
              <a:gd name="connsiteX4" fmla="*/ 0 w 6858001"/>
              <a:gd name="connsiteY4" fmla="*/ 4963244 h 4963245"/>
              <a:gd name="connsiteX5" fmla="*/ 0 w 6858001"/>
              <a:gd name="connsiteY5" fmla="*/ 900697 h 4963245"/>
              <a:gd name="connsiteX6" fmla="*/ 1 w 6858001"/>
              <a:gd name="connsiteY6" fmla="*/ 900697 h 4963245"/>
              <a:gd name="connsiteX7" fmla="*/ 1 w 6858001"/>
              <a:gd name="connsiteY7" fmla="*/ 0 h 4963245"/>
              <a:gd name="connsiteX8" fmla="*/ 40463 w 6858001"/>
              <a:gd name="connsiteY8" fmla="*/ 5883 h 4963245"/>
              <a:gd name="connsiteX9" fmla="*/ 159107 w 6858001"/>
              <a:gd name="connsiteY9" fmla="*/ 23196 h 4963245"/>
              <a:gd name="connsiteX10" fmla="*/ 245518 w 6858001"/>
              <a:gd name="connsiteY10" fmla="*/ 35299 h 4963245"/>
              <a:gd name="connsiteX11" fmla="*/ 348388 w 6858001"/>
              <a:gd name="connsiteY11" fmla="*/ 48073 h 4963245"/>
              <a:gd name="connsiteX12" fmla="*/ 470460 w 6858001"/>
              <a:gd name="connsiteY12" fmla="*/ 63369 h 4963245"/>
              <a:gd name="connsiteX13" fmla="*/ 605563 w 6858001"/>
              <a:gd name="connsiteY13" fmla="*/ 79506 h 4963245"/>
              <a:gd name="connsiteX14" fmla="*/ 757810 w 6858001"/>
              <a:gd name="connsiteY14" fmla="*/ 96483 h 4963245"/>
              <a:gd name="connsiteX15" fmla="*/ 923774 w 6858001"/>
              <a:gd name="connsiteY15" fmla="*/ 114469 h 4963245"/>
              <a:gd name="connsiteX16" fmla="*/ 1104139 w 6858001"/>
              <a:gd name="connsiteY16" fmla="*/ 132454 h 4963245"/>
              <a:gd name="connsiteX17" fmla="*/ 1296163 w 6858001"/>
              <a:gd name="connsiteY17" fmla="*/ 150776 h 4963245"/>
              <a:gd name="connsiteX18" fmla="*/ 1503275 w 6858001"/>
              <a:gd name="connsiteY18" fmla="*/ 167753 h 4963245"/>
              <a:gd name="connsiteX19" fmla="*/ 1719988 w 6858001"/>
              <a:gd name="connsiteY19" fmla="*/ 184058 h 4963245"/>
              <a:gd name="connsiteX20" fmla="*/ 1949045 w 6858001"/>
              <a:gd name="connsiteY20" fmla="*/ 198849 h 4963245"/>
              <a:gd name="connsiteX21" fmla="*/ 2187703 w 6858001"/>
              <a:gd name="connsiteY21" fmla="*/ 212969 h 4963245"/>
              <a:gd name="connsiteX22" fmla="*/ 2436649 w 6858001"/>
              <a:gd name="connsiteY22" fmla="*/ 226248 h 4963245"/>
              <a:gd name="connsiteX23" fmla="*/ 2564208 w 6858001"/>
              <a:gd name="connsiteY23" fmla="*/ 230955 h 4963245"/>
              <a:gd name="connsiteX24" fmla="*/ 2694509 w 6858001"/>
              <a:gd name="connsiteY24" fmla="*/ 236165 h 4963245"/>
              <a:gd name="connsiteX25" fmla="*/ 2826868 w 6858001"/>
              <a:gd name="connsiteY25" fmla="*/ 241040 h 4963245"/>
              <a:gd name="connsiteX26" fmla="*/ 2959914 w 6858001"/>
              <a:gd name="connsiteY26" fmla="*/ 244234 h 4963245"/>
              <a:gd name="connsiteX27" fmla="*/ 3095702 w 6858001"/>
              <a:gd name="connsiteY27" fmla="*/ 247091 h 4963245"/>
              <a:gd name="connsiteX28" fmla="*/ 3232862 w 6858001"/>
              <a:gd name="connsiteY28" fmla="*/ 250117 h 4963245"/>
              <a:gd name="connsiteX29" fmla="*/ 3372765 w 6858001"/>
              <a:gd name="connsiteY29" fmla="*/ 252134 h 4963245"/>
              <a:gd name="connsiteX30" fmla="*/ 3514040 w 6858001"/>
              <a:gd name="connsiteY30" fmla="*/ 252134 h 4963245"/>
              <a:gd name="connsiteX31" fmla="*/ 3656686 w 6858001"/>
              <a:gd name="connsiteY31" fmla="*/ 253142 h 4963245"/>
              <a:gd name="connsiteX32" fmla="*/ 3800704 w 6858001"/>
              <a:gd name="connsiteY32" fmla="*/ 252134 h 4963245"/>
              <a:gd name="connsiteX33" fmla="*/ 3946780 w 6858001"/>
              <a:gd name="connsiteY33" fmla="*/ 250117 h 4963245"/>
              <a:gd name="connsiteX34" fmla="*/ 4092855 w 6858001"/>
              <a:gd name="connsiteY34" fmla="*/ 248268 h 4963245"/>
              <a:gd name="connsiteX35" fmla="*/ 4240988 w 6858001"/>
              <a:gd name="connsiteY35" fmla="*/ 244234 h 4963245"/>
              <a:gd name="connsiteX36" fmla="*/ 4390492 w 6858001"/>
              <a:gd name="connsiteY36" fmla="*/ 240032 h 4963245"/>
              <a:gd name="connsiteX37" fmla="*/ 4539997 w 6858001"/>
              <a:gd name="connsiteY37" fmla="*/ 235157 h 4963245"/>
              <a:gd name="connsiteX38" fmla="*/ 4690873 w 6858001"/>
              <a:gd name="connsiteY38" fmla="*/ 228266 h 4963245"/>
              <a:gd name="connsiteX39" fmla="*/ 4843120 w 6858001"/>
              <a:gd name="connsiteY39" fmla="*/ 220029 h 4963245"/>
              <a:gd name="connsiteX40" fmla="*/ 4996054 w 6858001"/>
              <a:gd name="connsiteY40" fmla="*/ 212129 h 4963245"/>
              <a:gd name="connsiteX41" fmla="*/ 5148987 w 6858001"/>
              <a:gd name="connsiteY41" fmla="*/ 202044 h 4963245"/>
              <a:gd name="connsiteX42" fmla="*/ 5303978 w 6858001"/>
              <a:gd name="connsiteY42" fmla="*/ 189941 h 4963245"/>
              <a:gd name="connsiteX43" fmla="*/ 5456911 w 6858001"/>
              <a:gd name="connsiteY43" fmla="*/ 177839 h 4963245"/>
              <a:gd name="connsiteX44" fmla="*/ 5612588 w 6858001"/>
              <a:gd name="connsiteY44" fmla="*/ 163887 h 4963245"/>
              <a:gd name="connsiteX45" fmla="*/ 5768950 w 6858001"/>
              <a:gd name="connsiteY45" fmla="*/ 148591 h 4963245"/>
              <a:gd name="connsiteX46" fmla="*/ 5923255 w 6858001"/>
              <a:gd name="connsiteY46" fmla="*/ 132455 h 4963245"/>
              <a:gd name="connsiteX47" fmla="*/ 6079618 w 6858001"/>
              <a:gd name="connsiteY47" fmla="*/ 113629 h 4963245"/>
              <a:gd name="connsiteX48" fmla="*/ 6235294 w 6858001"/>
              <a:gd name="connsiteY48" fmla="*/ 93458 h 4963245"/>
              <a:gd name="connsiteX49" fmla="*/ 6391657 w 6858001"/>
              <a:gd name="connsiteY49" fmla="*/ 73455 h 4963245"/>
              <a:gd name="connsiteX50" fmla="*/ 6547333 w 6858001"/>
              <a:gd name="connsiteY50" fmla="*/ 50091 h 4963245"/>
              <a:gd name="connsiteX51" fmla="*/ 6702324 w 6858001"/>
              <a:gd name="connsiteY51" fmla="*/ 26222 h 496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4963245">
                <a:moveTo>
                  <a:pt x="6858001" y="1177"/>
                </a:moveTo>
                <a:lnTo>
                  <a:pt x="6858001" y="1344715"/>
                </a:lnTo>
                <a:lnTo>
                  <a:pt x="6858000" y="1344715"/>
                </a:lnTo>
                <a:lnTo>
                  <a:pt x="6858000" y="4963245"/>
                </a:lnTo>
                <a:lnTo>
                  <a:pt x="0" y="4963244"/>
                </a:lnTo>
                <a:lnTo>
                  <a:pt x="0" y="900697"/>
                </a:lnTo>
                <a:lnTo>
                  <a:pt x="1" y="900697"/>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7" name="Graphic 6" descr="Office Worker">
            <a:extLst>
              <a:ext uri="{FF2B5EF4-FFF2-40B4-BE49-F238E27FC236}">
                <a16:creationId xmlns:a16="http://schemas.microsoft.com/office/drawing/2014/main" id="{3C63589A-D1DD-4EE2-F83F-D117C3E103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9871" y="1721993"/>
            <a:ext cx="3414010" cy="3414010"/>
          </a:xfrm>
          <a:prstGeom prst="rect">
            <a:avLst/>
          </a:prstGeom>
          <a:effectLst/>
        </p:spPr>
      </p:pic>
      <p:sp>
        <p:nvSpPr>
          <p:cNvPr id="16" name="Rectangle 15">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A7AFFDD-997D-443A-9A4D-24593B5AB991}"/>
              </a:ext>
            </a:extLst>
          </p:cNvPr>
          <p:cNvSpPr>
            <a:spLocks noGrp="1"/>
          </p:cNvSpPr>
          <p:nvPr>
            <p:ph idx="1"/>
          </p:nvPr>
        </p:nvSpPr>
        <p:spPr>
          <a:xfrm>
            <a:off x="648930" y="2438400"/>
            <a:ext cx="6188189" cy="3785419"/>
          </a:xfrm>
        </p:spPr>
        <p:txBody>
          <a:bodyPr>
            <a:normAutofit/>
          </a:bodyPr>
          <a:lstStyle/>
          <a:p>
            <a:pPr>
              <a:lnSpc>
                <a:spcPct val="90000"/>
              </a:lnSpc>
            </a:pPr>
            <a:endParaRPr lang="en-US" dirty="0">
              <a:solidFill>
                <a:srgbClr val="FFFFFF"/>
              </a:solidFill>
            </a:endParaRPr>
          </a:p>
          <a:p>
            <a:pPr>
              <a:lnSpc>
                <a:spcPct val="90000"/>
              </a:lnSpc>
            </a:pPr>
            <a:r>
              <a:rPr lang="en-US" dirty="0">
                <a:solidFill>
                  <a:srgbClr val="FFFFFF"/>
                </a:solidFill>
              </a:rPr>
              <a:t>Employee of the University of Florida</a:t>
            </a:r>
          </a:p>
          <a:p>
            <a:pPr>
              <a:lnSpc>
                <a:spcPct val="90000"/>
              </a:lnSpc>
            </a:pPr>
            <a:endParaRPr lang="en-US" dirty="0">
              <a:solidFill>
                <a:srgbClr val="FFFFFF"/>
              </a:solidFill>
            </a:endParaRPr>
          </a:p>
          <a:p>
            <a:pPr>
              <a:lnSpc>
                <a:spcPct val="90000"/>
              </a:lnSpc>
            </a:pPr>
            <a:r>
              <a:rPr lang="en-US" dirty="0">
                <a:solidFill>
                  <a:srgbClr val="FFFFFF"/>
                </a:solidFill>
              </a:rPr>
              <a:t>No other financial disclosures</a:t>
            </a:r>
          </a:p>
          <a:p>
            <a:pPr>
              <a:lnSpc>
                <a:spcPct val="90000"/>
              </a:lnSpc>
            </a:pPr>
            <a:endParaRPr lang="en-US" dirty="0">
              <a:solidFill>
                <a:srgbClr val="FFFFFF"/>
              </a:solidFill>
            </a:endParaRPr>
          </a:p>
          <a:p>
            <a:pPr>
              <a:lnSpc>
                <a:spcPct val="90000"/>
              </a:lnSpc>
            </a:pPr>
            <a:r>
              <a:rPr lang="en-US" dirty="0">
                <a:solidFill>
                  <a:srgbClr val="FFFFFF"/>
                </a:solidFill>
              </a:rPr>
              <a:t>Organizations</a:t>
            </a:r>
          </a:p>
          <a:p>
            <a:pPr lvl="1">
              <a:lnSpc>
                <a:spcPct val="90000"/>
              </a:lnSpc>
            </a:pPr>
            <a:r>
              <a:rPr lang="en-US" dirty="0">
                <a:solidFill>
                  <a:srgbClr val="FFFFFF"/>
                </a:solidFill>
              </a:rPr>
              <a:t>AMA, APA, Catholic Medical Association</a:t>
            </a:r>
          </a:p>
          <a:p>
            <a:pPr>
              <a:lnSpc>
                <a:spcPct val="90000"/>
              </a:lnSpc>
            </a:pPr>
            <a:r>
              <a:rPr lang="en-US" dirty="0">
                <a:solidFill>
                  <a:srgbClr val="FFFFFF"/>
                </a:solidFill>
              </a:rPr>
              <a:t>Language:  English only </a:t>
            </a:r>
          </a:p>
          <a:p>
            <a:pPr lvl="1">
              <a:lnSpc>
                <a:spcPct val="90000"/>
              </a:lnSpc>
            </a:pPr>
            <a:endParaRPr lang="en-US" dirty="0">
              <a:solidFill>
                <a:srgbClr val="FFFFFF"/>
              </a:solidFill>
            </a:endParaRPr>
          </a:p>
        </p:txBody>
      </p:sp>
    </p:spTree>
    <p:extLst>
      <p:ext uri="{BB962C8B-B14F-4D97-AF65-F5344CB8AC3E}">
        <p14:creationId xmlns:p14="http://schemas.microsoft.com/office/powerpoint/2010/main" val="210303840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B82E5-6B7D-4FA7-A1F4-60CF4E3AA24D}"/>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Learning Objectives</a:t>
            </a:r>
            <a:br>
              <a:rPr lang="en-US" sz="3200">
                <a:solidFill>
                  <a:srgbClr val="F2F2F2"/>
                </a:solidFill>
              </a:rPr>
            </a:br>
            <a:endParaRPr lang="en-US" sz="3200">
              <a:solidFill>
                <a:srgbClr val="F2F2F2"/>
              </a:solidFill>
            </a:endParaRP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62006A31-6365-632B-2A8B-E11F3799F302}"/>
              </a:ext>
            </a:extLst>
          </p:cNvPr>
          <p:cNvGraphicFramePr>
            <a:graphicFrameLocks noGrp="1"/>
          </p:cNvGraphicFramePr>
          <p:nvPr>
            <p:ph idx="1"/>
            <p:extLst>
              <p:ext uri="{D42A27DB-BD31-4B8C-83A1-F6EECF244321}">
                <p14:modId xmlns:p14="http://schemas.microsoft.com/office/powerpoint/2010/main" val="227969798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739058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429A7-C5CA-4312-95DB-4D6187B7A485}"/>
              </a:ext>
            </a:extLst>
          </p:cNvPr>
          <p:cNvSpPr>
            <a:spLocks noGrp="1"/>
          </p:cNvSpPr>
          <p:nvPr>
            <p:ph type="title"/>
          </p:nvPr>
        </p:nvSpPr>
        <p:spPr>
          <a:xfrm>
            <a:off x="648930" y="629266"/>
            <a:ext cx="6188190" cy="1622321"/>
          </a:xfrm>
        </p:spPr>
        <p:txBody>
          <a:bodyPr>
            <a:normAutofit/>
          </a:bodyPr>
          <a:lstStyle/>
          <a:p>
            <a:r>
              <a:rPr lang="en-US" dirty="0">
                <a:solidFill>
                  <a:srgbClr val="EBEBEB"/>
                </a:solidFill>
              </a:rPr>
              <a:t>AI defined  by UNESCO</a:t>
            </a:r>
          </a:p>
        </p:txBody>
      </p:sp>
      <p:sp>
        <p:nvSpPr>
          <p:cNvPr id="3" name="Content Placeholder 2">
            <a:extLst>
              <a:ext uri="{FF2B5EF4-FFF2-40B4-BE49-F238E27FC236}">
                <a16:creationId xmlns:a16="http://schemas.microsoft.com/office/drawing/2014/main" id="{12201333-8D1A-4B86-8723-F1C023CD8111}"/>
              </a:ext>
            </a:extLst>
          </p:cNvPr>
          <p:cNvSpPr>
            <a:spLocks noGrp="1"/>
          </p:cNvSpPr>
          <p:nvPr>
            <p:ph idx="1"/>
          </p:nvPr>
        </p:nvSpPr>
        <p:spPr>
          <a:xfrm>
            <a:off x="470076" y="1739153"/>
            <a:ext cx="6188189" cy="3785419"/>
          </a:xfrm>
        </p:spPr>
        <p:txBody>
          <a:bodyPr>
            <a:normAutofit/>
          </a:bodyPr>
          <a:lstStyle/>
          <a:p>
            <a:pPr marL="0" indent="0">
              <a:lnSpc>
                <a:spcPct val="90000"/>
              </a:lnSpc>
              <a:buNone/>
            </a:pPr>
            <a:r>
              <a:rPr lang="en-US" sz="1700" dirty="0">
                <a:solidFill>
                  <a:srgbClr val="FFFFFF"/>
                </a:solidFill>
              </a:rPr>
              <a:t>AI systems as </a:t>
            </a:r>
          </a:p>
          <a:p>
            <a:pPr>
              <a:lnSpc>
                <a:spcPct val="90000"/>
              </a:lnSpc>
            </a:pPr>
            <a:r>
              <a:rPr lang="en-US" sz="1700" dirty="0">
                <a:solidFill>
                  <a:srgbClr val="FFFFFF"/>
                </a:solidFill>
              </a:rPr>
              <a:t>technological systems which have the capacity</a:t>
            </a:r>
          </a:p>
          <a:p>
            <a:pPr>
              <a:lnSpc>
                <a:spcPct val="90000"/>
              </a:lnSpc>
            </a:pPr>
            <a:r>
              <a:rPr lang="en-US" sz="1700" dirty="0">
                <a:solidFill>
                  <a:srgbClr val="FFFFFF"/>
                </a:solidFill>
              </a:rPr>
              <a:t>to process information in a way that resembles intelligent behaviour, </a:t>
            </a:r>
          </a:p>
          <a:p>
            <a:pPr>
              <a:lnSpc>
                <a:spcPct val="90000"/>
              </a:lnSpc>
            </a:pPr>
            <a:r>
              <a:rPr lang="en-US" sz="1700" dirty="0">
                <a:solidFill>
                  <a:srgbClr val="FFFFFF"/>
                </a:solidFill>
              </a:rPr>
              <a:t>and typically includes aspects of </a:t>
            </a:r>
          </a:p>
          <a:p>
            <a:pPr lvl="1">
              <a:lnSpc>
                <a:spcPct val="90000"/>
              </a:lnSpc>
            </a:pPr>
            <a:r>
              <a:rPr lang="en-US" sz="1700" dirty="0">
                <a:solidFill>
                  <a:srgbClr val="FFFFFF"/>
                </a:solidFill>
              </a:rPr>
              <a:t>reasoning,</a:t>
            </a:r>
          </a:p>
          <a:p>
            <a:pPr lvl="1">
              <a:lnSpc>
                <a:spcPct val="90000"/>
              </a:lnSpc>
            </a:pPr>
            <a:r>
              <a:rPr lang="en-US" sz="1700" dirty="0">
                <a:solidFill>
                  <a:srgbClr val="FFFFFF"/>
                </a:solidFill>
              </a:rPr>
              <a:t>learning, </a:t>
            </a:r>
          </a:p>
          <a:p>
            <a:pPr lvl="1">
              <a:lnSpc>
                <a:spcPct val="90000"/>
              </a:lnSpc>
            </a:pPr>
            <a:r>
              <a:rPr lang="en-US" sz="1700" dirty="0">
                <a:solidFill>
                  <a:srgbClr val="FFFFFF"/>
                </a:solidFill>
              </a:rPr>
              <a:t>perception,</a:t>
            </a:r>
          </a:p>
          <a:p>
            <a:pPr lvl="1">
              <a:lnSpc>
                <a:spcPct val="90000"/>
              </a:lnSpc>
            </a:pPr>
            <a:r>
              <a:rPr lang="en-US" sz="1700" dirty="0">
                <a:solidFill>
                  <a:srgbClr val="FFFFFF"/>
                </a:solidFill>
              </a:rPr>
              <a:t>prediction,</a:t>
            </a:r>
          </a:p>
          <a:p>
            <a:pPr lvl="1">
              <a:lnSpc>
                <a:spcPct val="90000"/>
              </a:lnSpc>
            </a:pPr>
            <a:r>
              <a:rPr lang="en-US" sz="1700" dirty="0">
                <a:solidFill>
                  <a:srgbClr val="FFFFFF"/>
                </a:solidFill>
              </a:rPr>
              <a:t>planning or control.</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Angle view of circuit shaped like a brain">
            <a:extLst>
              <a:ext uri="{FF2B5EF4-FFF2-40B4-BE49-F238E27FC236}">
                <a16:creationId xmlns:a16="http://schemas.microsoft.com/office/drawing/2014/main" id="{2D8C3445-C4BA-6EA6-533C-432CAF1451A3}"/>
              </a:ext>
            </a:extLst>
          </p:cNvPr>
          <p:cNvPicPr>
            <a:picLocks noChangeAspect="1"/>
          </p:cNvPicPr>
          <p:nvPr/>
        </p:nvPicPr>
        <p:blipFill rotWithShape="1">
          <a:blip r:embed="rId3"/>
          <a:srcRect l="24833" r="24688"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9501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D5D-3EA2-44AC-9A7F-2A12A488E063}"/>
              </a:ext>
            </a:extLst>
          </p:cNvPr>
          <p:cNvSpPr>
            <a:spLocks noGrp="1"/>
          </p:cNvSpPr>
          <p:nvPr>
            <p:ph type="title"/>
          </p:nvPr>
        </p:nvSpPr>
        <p:spPr>
          <a:xfrm>
            <a:off x="680321" y="2063262"/>
            <a:ext cx="3739279" cy="2661052"/>
          </a:xfrm>
        </p:spPr>
        <p:txBody>
          <a:bodyPr>
            <a:normAutofit/>
          </a:bodyPr>
          <a:lstStyle/>
          <a:p>
            <a:pPr algn="r"/>
            <a:r>
              <a:rPr lang="en-US" sz="4400" dirty="0"/>
              <a:t>AI and its Ethics </a:t>
            </a:r>
          </a:p>
        </p:txBody>
      </p:sp>
      <p:graphicFrame>
        <p:nvGraphicFramePr>
          <p:cNvPr id="5" name="Content Placeholder 2">
            <a:extLst>
              <a:ext uri="{FF2B5EF4-FFF2-40B4-BE49-F238E27FC236}">
                <a16:creationId xmlns:a16="http://schemas.microsoft.com/office/drawing/2014/main" id="{F77BC00F-390C-B522-6A3E-70A68B1F78A1}"/>
              </a:ext>
            </a:extLst>
          </p:cNvPr>
          <p:cNvGraphicFramePr>
            <a:graphicFrameLocks noGrp="1"/>
          </p:cNvGraphicFramePr>
          <p:nvPr>
            <p:ph idx="1"/>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348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86EFD6-D95A-4986-B161-AE93BF074249}"/>
              </a:ext>
            </a:extLst>
          </p:cNvPr>
          <p:cNvSpPr>
            <a:spLocks noGrp="1"/>
          </p:cNvSpPr>
          <p:nvPr>
            <p:ph type="title"/>
          </p:nvPr>
        </p:nvSpPr>
        <p:spPr>
          <a:xfrm>
            <a:off x="913795" y="609600"/>
            <a:ext cx="10353761" cy="1326321"/>
          </a:xfrm>
        </p:spPr>
        <p:txBody>
          <a:bodyPr>
            <a:normAutofit/>
          </a:bodyPr>
          <a:lstStyle/>
          <a:p>
            <a:r>
              <a:rPr lang="en-US" dirty="0"/>
              <a:t>What is  AI  ?</a:t>
            </a:r>
          </a:p>
        </p:txBody>
      </p:sp>
      <p:graphicFrame>
        <p:nvGraphicFramePr>
          <p:cNvPr id="7" name="Content Placeholder 4">
            <a:extLst>
              <a:ext uri="{FF2B5EF4-FFF2-40B4-BE49-F238E27FC236}">
                <a16:creationId xmlns:a16="http://schemas.microsoft.com/office/drawing/2014/main" id="{131FAD06-A90E-4E15-AAAC-BD8898ECA223}"/>
              </a:ext>
            </a:extLst>
          </p:cNvPr>
          <p:cNvGraphicFramePr>
            <a:graphicFrameLocks noGrp="1"/>
          </p:cNvGraphicFramePr>
          <p:nvPr>
            <p:ph idx="1"/>
            <p:extLst>
              <p:ext uri="{D42A27DB-BD31-4B8C-83A1-F6EECF244321}">
                <p14:modId xmlns:p14="http://schemas.microsoft.com/office/powerpoint/2010/main" val="3140214645"/>
              </p:ext>
            </p:extLst>
          </p:nvPr>
        </p:nvGraphicFramePr>
        <p:xfrm>
          <a:off x="914400" y="2417233"/>
          <a:ext cx="10353675" cy="3305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331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DD77-E5BA-4172-A316-C49A88B66542}"/>
              </a:ext>
            </a:extLst>
          </p:cNvPr>
          <p:cNvSpPr>
            <a:spLocks noGrp="1"/>
          </p:cNvSpPr>
          <p:nvPr>
            <p:ph type="title"/>
          </p:nvPr>
        </p:nvSpPr>
        <p:spPr/>
        <p:txBody>
          <a:bodyPr/>
          <a:lstStyle/>
          <a:p>
            <a:r>
              <a:rPr lang="en-US" dirty="0"/>
              <a:t>Every Day  AI</a:t>
            </a:r>
          </a:p>
        </p:txBody>
      </p:sp>
      <p:sp>
        <p:nvSpPr>
          <p:cNvPr id="3" name="Content Placeholder 2">
            <a:extLst>
              <a:ext uri="{FF2B5EF4-FFF2-40B4-BE49-F238E27FC236}">
                <a16:creationId xmlns:a16="http://schemas.microsoft.com/office/drawing/2014/main" id="{99988948-D518-4CE2-A40A-7BAC3865E322}"/>
              </a:ext>
            </a:extLst>
          </p:cNvPr>
          <p:cNvSpPr>
            <a:spLocks noGrp="1"/>
          </p:cNvSpPr>
          <p:nvPr>
            <p:ph idx="1"/>
          </p:nvPr>
        </p:nvSpPr>
        <p:spPr/>
        <p:txBody>
          <a:bodyPr>
            <a:normAutofit/>
          </a:bodyPr>
          <a:lstStyle/>
          <a:p>
            <a:r>
              <a:rPr lang="en-US" dirty="0"/>
              <a:t>Search</a:t>
            </a:r>
          </a:p>
          <a:p>
            <a:pPr lvl="1"/>
            <a:r>
              <a:rPr lang="en-US" dirty="0"/>
              <a:t>Google, Bing, PubMed</a:t>
            </a:r>
          </a:p>
          <a:p>
            <a:r>
              <a:rPr lang="en-US" dirty="0"/>
              <a:t>Natural Language Processing</a:t>
            </a:r>
          </a:p>
          <a:p>
            <a:pPr lvl="1"/>
            <a:r>
              <a:rPr lang="en-US" dirty="0"/>
              <a:t>Voice commands for smart phones, TV, home assist devices </a:t>
            </a:r>
            <a:r>
              <a:rPr lang="en-US" dirty="0" err="1"/>
              <a:t>etc</a:t>
            </a:r>
            <a:endParaRPr lang="en-US" dirty="0"/>
          </a:p>
          <a:p>
            <a:pPr lvl="1"/>
            <a:r>
              <a:rPr lang="en-US" dirty="0"/>
              <a:t>Dictation transcriptions</a:t>
            </a:r>
          </a:p>
          <a:p>
            <a:r>
              <a:rPr lang="en-US" dirty="0"/>
              <a:t>Facial recognition, fingerprint recognition,  retinal scans </a:t>
            </a:r>
          </a:p>
          <a:p>
            <a:pPr lvl="1"/>
            <a:r>
              <a:rPr lang="en-US" dirty="0"/>
              <a:t>Security authorizations</a:t>
            </a:r>
          </a:p>
          <a:p>
            <a:r>
              <a:rPr lang="en-US" dirty="0"/>
              <a:t>Large Language Models merged with above</a:t>
            </a:r>
          </a:p>
          <a:p>
            <a:pPr lvl="1"/>
            <a:endParaRPr lang="en-US" dirty="0"/>
          </a:p>
        </p:txBody>
      </p:sp>
    </p:spTree>
    <p:extLst>
      <p:ext uri="{BB962C8B-B14F-4D97-AF65-F5344CB8AC3E}">
        <p14:creationId xmlns:p14="http://schemas.microsoft.com/office/powerpoint/2010/main" val="2681256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A012-62E8-44E2-86AD-68C2DB2C5364}"/>
              </a:ext>
            </a:extLst>
          </p:cNvPr>
          <p:cNvSpPr>
            <a:spLocks noGrp="1"/>
          </p:cNvSpPr>
          <p:nvPr>
            <p:ph type="title"/>
          </p:nvPr>
        </p:nvSpPr>
        <p:spPr>
          <a:xfrm>
            <a:off x="680321" y="753228"/>
            <a:ext cx="9613861" cy="1080938"/>
          </a:xfrm>
        </p:spPr>
        <p:txBody>
          <a:bodyPr>
            <a:normAutofit/>
          </a:bodyPr>
          <a:lstStyle/>
          <a:p>
            <a:r>
              <a:rPr lang="en-US" dirty="0"/>
              <a:t>Did you know</a:t>
            </a:r>
          </a:p>
        </p:txBody>
      </p:sp>
      <p:graphicFrame>
        <p:nvGraphicFramePr>
          <p:cNvPr id="5" name="Content Placeholder 2">
            <a:extLst>
              <a:ext uri="{FF2B5EF4-FFF2-40B4-BE49-F238E27FC236}">
                <a16:creationId xmlns:a16="http://schemas.microsoft.com/office/drawing/2014/main" id="{6C3CE1FD-82B8-2F87-0EE8-241656CCFE8E}"/>
              </a:ext>
            </a:extLst>
          </p:cNvPr>
          <p:cNvGraphicFramePr>
            <a:graphicFrameLocks noGrp="1"/>
          </p:cNvGraphicFramePr>
          <p:nvPr>
            <p:ph idx="1"/>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8306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8FEC-A50C-4ECD-BBF9-E9376554C2C0}"/>
              </a:ext>
            </a:extLst>
          </p:cNvPr>
          <p:cNvSpPr>
            <a:spLocks noGrp="1"/>
          </p:cNvSpPr>
          <p:nvPr>
            <p:ph type="ctrTitle"/>
          </p:nvPr>
        </p:nvSpPr>
        <p:spPr>
          <a:xfrm>
            <a:off x="643467" y="643467"/>
            <a:ext cx="10905066" cy="3251878"/>
          </a:xfrm>
          <a:effectLst>
            <a:outerShdw blurRad="88900" dist="38100" dir="2700000" algn="tl" rotWithShape="0">
              <a:prstClr val="black">
                <a:alpha val="30000"/>
              </a:prstClr>
            </a:outerShdw>
          </a:effectLst>
        </p:spPr>
        <p:txBody>
          <a:bodyPr>
            <a:normAutofit/>
          </a:bodyPr>
          <a:lstStyle/>
          <a:p>
            <a:pPr algn="ctr"/>
            <a:r>
              <a:rPr lang="en-US" sz="7200" dirty="0"/>
              <a:t>AI in Healthcare</a:t>
            </a:r>
          </a:p>
        </p:txBody>
      </p:sp>
      <p:sp>
        <p:nvSpPr>
          <p:cNvPr id="3" name="Subtitle 2">
            <a:extLst>
              <a:ext uri="{FF2B5EF4-FFF2-40B4-BE49-F238E27FC236}">
                <a16:creationId xmlns:a16="http://schemas.microsoft.com/office/drawing/2014/main" id="{72E92234-51B3-4A32-BB44-9EB56EAFDE86}"/>
              </a:ext>
            </a:extLst>
          </p:cNvPr>
          <p:cNvSpPr>
            <a:spLocks noGrp="1"/>
          </p:cNvSpPr>
          <p:nvPr>
            <p:ph type="subTitle" idx="1"/>
          </p:nvPr>
        </p:nvSpPr>
        <p:spPr>
          <a:xfrm>
            <a:off x="2023933" y="4233672"/>
            <a:ext cx="8144134" cy="1145829"/>
          </a:xfrm>
          <a:effectLst>
            <a:outerShdw blurRad="88900" dist="38100" dir="2700000" algn="tl" rotWithShape="0">
              <a:prstClr val="black">
                <a:alpha val="30000"/>
              </a:prstClr>
            </a:outerShdw>
          </a:effectLst>
        </p:spPr>
        <p:txBody>
          <a:bodyPr>
            <a:normAutofit/>
          </a:bodyPr>
          <a:lstStyle/>
          <a:p>
            <a:pPr algn="ctr"/>
            <a:r>
              <a:rPr lang="en-US" sz="1600" dirty="0" err="1"/>
              <a:t>cf</a:t>
            </a:r>
            <a:r>
              <a:rPr lang="en-US" sz="1600" dirty="0"/>
              <a:t>  Mesko and </a:t>
            </a:r>
            <a:r>
              <a:rPr lang="en-US" sz="1600" dirty="0" err="1"/>
              <a:t>Gorgin</a:t>
            </a:r>
            <a:r>
              <a:rPr lang="en-US" sz="1600" dirty="0"/>
              <a:t> 2021</a:t>
            </a:r>
          </a:p>
        </p:txBody>
      </p:sp>
    </p:spTree>
    <p:extLst>
      <p:ext uri="{BB962C8B-B14F-4D97-AF65-F5344CB8AC3E}">
        <p14:creationId xmlns:p14="http://schemas.microsoft.com/office/powerpoint/2010/main" val="3618755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97E60-046C-409D-8855-37B9F0678066}"/>
              </a:ext>
            </a:extLst>
          </p:cNvPr>
          <p:cNvSpPr>
            <a:spLocks noGrp="1"/>
          </p:cNvSpPr>
          <p:nvPr>
            <p:ph type="title"/>
          </p:nvPr>
        </p:nvSpPr>
        <p:spPr>
          <a:xfrm>
            <a:off x="646111" y="452718"/>
            <a:ext cx="9404723" cy="1400530"/>
          </a:xfrm>
        </p:spPr>
        <p:txBody>
          <a:bodyPr>
            <a:normAutofit/>
          </a:bodyPr>
          <a:lstStyle/>
          <a:p>
            <a:r>
              <a:rPr lang="en-US" dirty="0"/>
              <a:t>Uses of AI in Clinical Care</a:t>
            </a:r>
            <a:br>
              <a:rPr lang="en-US" dirty="0"/>
            </a:br>
            <a:r>
              <a:rPr lang="en-US" sz="1800" dirty="0" err="1"/>
              <a:t>cf</a:t>
            </a:r>
            <a:r>
              <a:rPr lang="en-US" sz="1800" dirty="0"/>
              <a:t> Mesko and </a:t>
            </a:r>
            <a:r>
              <a:rPr lang="en-US" sz="1800" dirty="0" err="1"/>
              <a:t>Gorog</a:t>
            </a:r>
            <a:r>
              <a:rPr lang="en-US" sz="1800" dirty="0"/>
              <a:t> 2020</a:t>
            </a:r>
          </a:p>
        </p:txBody>
      </p:sp>
      <p:graphicFrame>
        <p:nvGraphicFramePr>
          <p:cNvPr id="11" name="Content Placeholder 2">
            <a:extLst>
              <a:ext uri="{FF2B5EF4-FFF2-40B4-BE49-F238E27FC236}">
                <a16:creationId xmlns:a16="http://schemas.microsoft.com/office/drawing/2014/main" id="{202EFA7B-9A0A-04AA-3C7D-8D18737E731C}"/>
              </a:ext>
            </a:extLst>
          </p:cNvPr>
          <p:cNvGraphicFramePr>
            <a:graphicFrameLocks noGrp="1"/>
          </p:cNvGraphicFramePr>
          <p:nvPr>
            <p:ph idx="1"/>
          </p:nvPr>
        </p:nvGraphicFramePr>
        <p:xfrm>
          <a:off x="646110" y="1531620"/>
          <a:ext cx="10303829" cy="4664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9510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DCE8-E969-4C3B-B297-8DB8E947ACD8}"/>
              </a:ext>
            </a:extLst>
          </p:cNvPr>
          <p:cNvSpPr>
            <a:spLocks noGrp="1"/>
          </p:cNvSpPr>
          <p:nvPr>
            <p:ph type="title"/>
          </p:nvPr>
        </p:nvSpPr>
        <p:spPr/>
        <p:txBody>
          <a:bodyPr/>
          <a:lstStyle/>
          <a:p>
            <a:r>
              <a:rPr lang="en-US" dirty="0"/>
              <a:t>How AI improves the healthcare experience</a:t>
            </a:r>
            <a:br>
              <a:rPr lang="en-US" dirty="0"/>
            </a:br>
            <a:r>
              <a:rPr lang="en-US" dirty="0" err="1"/>
              <a:t>cf</a:t>
            </a:r>
            <a:r>
              <a:rPr lang="en-US" dirty="0"/>
              <a:t> Mesko</a:t>
            </a:r>
          </a:p>
        </p:txBody>
      </p:sp>
      <p:pic>
        <p:nvPicPr>
          <p:cNvPr id="1026" name="Picture 2" descr="Depictions of the traditional setting of a doctor–patient meeting (left) and the new setting characterized by an equal-level partnership, access to data that come from patients and medical professionals, and the shared use of advanced technologies (right).">
            <a:extLst>
              <a:ext uri="{FF2B5EF4-FFF2-40B4-BE49-F238E27FC236}">
                <a16:creationId xmlns:a16="http://schemas.microsoft.com/office/drawing/2014/main" id="{69BB9E47-FCDA-4F66-8145-8254AB8F0C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0741" y="1959327"/>
            <a:ext cx="768228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78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075FD2-A69C-81B2-BBE9-745F4C82EB1A}"/>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Topic:  ChatGPT</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5173CCBD-A542-E918-5C6C-AD39BB716E00}"/>
              </a:ext>
            </a:extLst>
          </p:cNvPr>
          <p:cNvGraphicFramePr>
            <a:graphicFrameLocks noGrp="1"/>
          </p:cNvGraphicFramePr>
          <p:nvPr>
            <p:ph idx="1"/>
            <p:extLst>
              <p:ext uri="{D42A27DB-BD31-4B8C-83A1-F6EECF244321}">
                <p14:modId xmlns:p14="http://schemas.microsoft.com/office/powerpoint/2010/main" val="2205855843"/>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64058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A7C9-ED0B-17E2-8DEA-DD00CD465BFC}"/>
              </a:ext>
            </a:extLst>
          </p:cNvPr>
          <p:cNvSpPr>
            <a:spLocks noGrp="1"/>
          </p:cNvSpPr>
          <p:nvPr>
            <p:ph type="title"/>
          </p:nvPr>
        </p:nvSpPr>
        <p:spPr>
          <a:xfrm>
            <a:off x="646111" y="452718"/>
            <a:ext cx="9404723" cy="1400530"/>
          </a:xfrm>
        </p:spPr>
        <p:txBody>
          <a:bodyPr>
            <a:normAutofit/>
          </a:bodyPr>
          <a:lstStyle/>
          <a:p>
            <a:r>
              <a:rPr lang="en-US" dirty="0"/>
              <a:t>My </a:t>
            </a:r>
            <a:r>
              <a:rPr lang="en-US" strike="sngStrike" dirty="0"/>
              <a:t>imaginary</a:t>
            </a:r>
            <a:r>
              <a:rPr lang="en-US" dirty="0"/>
              <a:t>  friend CHIP </a:t>
            </a:r>
            <a:br>
              <a:rPr lang="en-US" dirty="0"/>
            </a:br>
            <a:r>
              <a:rPr lang="en-US" dirty="0"/>
              <a:t> - Are they ethical?</a:t>
            </a:r>
          </a:p>
        </p:txBody>
      </p:sp>
      <p:graphicFrame>
        <p:nvGraphicFramePr>
          <p:cNvPr id="17" name="Content Placeholder 2">
            <a:extLst>
              <a:ext uri="{FF2B5EF4-FFF2-40B4-BE49-F238E27FC236}">
                <a16:creationId xmlns:a16="http://schemas.microsoft.com/office/drawing/2014/main" id="{B9137B67-DFF3-42D2-8809-B6301A60EB2F}"/>
              </a:ext>
            </a:extLst>
          </p:cNvPr>
          <p:cNvGraphicFramePr>
            <a:graphicFrameLocks noGrp="1"/>
          </p:cNvGraphicFramePr>
          <p:nvPr>
            <p:ph idx="1"/>
            <p:extLst>
              <p:ext uri="{D42A27DB-BD31-4B8C-83A1-F6EECF244321}">
                <p14:modId xmlns:p14="http://schemas.microsoft.com/office/powerpoint/2010/main" val="2206570748"/>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1998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1A54-0D93-39AC-8C83-B9389513355B}"/>
              </a:ext>
            </a:extLst>
          </p:cNvPr>
          <p:cNvSpPr>
            <a:spLocks noGrp="1"/>
          </p:cNvSpPr>
          <p:nvPr>
            <p:ph type="title"/>
          </p:nvPr>
        </p:nvSpPr>
        <p:spPr>
          <a:xfrm>
            <a:off x="2010698" y="1329201"/>
            <a:ext cx="4641143" cy="1216741"/>
          </a:xfrm>
        </p:spPr>
        <p:txBody>
          <a:bodyPr>
            <a:normAutofit fontScale="90000"/>
          </a:bodyPr>
          <a:lstStyle/>
          <a:p>
            <a:r>
              <a:rPr lang="en-US">
                <a:solidFill>
                  <a:srgbClr val="EBEBEB"/>
                </a:solidFill>
              </a:rPr>
              <a:t>Imagine a Day with CHIP</a:t>
            </a:r>
          </a:p>
        </p:txBody>
      </p:sp>
      <p:sp>
        <p:nvSpPr>
          <p:cNvPr id="3" name="Content Placeholder 2">
            <a:extLst>
              <a:ext uri="{FF2B5EF4-FFF2-40B4-BE49-F238E27FC236}">
                <a16:creationId xmlns:a16="http://schemas.microsoft.com/office/drawing/2014/main" id="{94ACC052-2A4E-64F7-1E18-9D80C08AD89F}"/>
              </a:ext>
            </a:extLst>
          </p:cNvPr>
          <p:cNvSpPr>
            <a:spLocks noGrp="1"/>
          </p:cNvSpPr>
          <p:nvPr>
            <p:ph idx="1"/>
          </p:nvPr>
        </p:nvSpPr>
        <p:spPr>
          <a:xfrm>
            <a:off x="2010698" y="2686051"/>
            <a:ext cx="4641142" cy="2839064"/>
          </a:xfrm>
        </p:spPr>
        <p:txBody>
          <a:bodyPr>
            <a:normAutofit fontScale="70000" lnSpcReduction="20000"/>
          </a:bodyPr>
          <a:lstStyle/>
          <a:p>
            <a:pPr>
              <a:lnSpc>
                <a:spcPct val="90000"/>
              </a:lnSpc>
            </a:pPr>
            <a:r>
              <a:rPr lang="en-US">
                <a:solidFill>
                  <a:srgbClr val="FFFFFF"/>
                </a:solidFill>
              </a:rPr>
              <a:t>Going to work</a:t>
            </a:r>
          </a:p>
          <a:p>
            <a:pPr>
              <a:lnSpc>
                <a:spcPct val="90000"/>
              </a:lnSpc>
            </a:pPr>
            <a:endParaRPr lang="en-US">
              <a:solidFill>
                <a:srgbClr val="FFFFFF"/>
              </a:solidFill>
            </a:endParaRPr>
          </a:p>
          <a:p>
            <a:pPr>
              <a:lnSpc>
                <a:spcPct val="90000"/>
              </a:lnSpc>
            </a:pPr>
            <a:r>
              <a:rPr lang="en-US">
                <a:solidFill>
                  <a:srgbClr val="FFFFFF"/>
                </a:solidFill>
              </a:rPr>
              <a:t>Interacting with Research Colleagues</a:t>
            </a:r>
          </a:p>
          <a:p>
            <a:pPr>
              <a:lnSpc>
                <a:spcPct val="90000"/>
              </a:lnSpc>
            </a:pPr>
            <a:r>
              <a:rPr lang="en-US">
                <a:solidFill>
                  <a:srgbClr val="FFFFFF"/>
                </a:solidFill>
              </a:rPr>
              <a:t>Making Rounds</a:t>
            </a:r>
          </a:p>
          <a:p>
            <a:pPr>
              <a:lnSpc>
                <a:spcPct val="90000"/>
              </a:lnSpc>
            </a:pPr>
            <a:endParaRPr lang="en-US">
              <a:solidFill>
                <a:srgbClr val="FFFFFF"/>
              </a:solidFill>
            </a:endParaRPr>
          </a:p>
          <a:p>
            <a:pPr>
              <a:lnSpc>
                <a:spcPct val="90000"/>
              </a:lnSpc>
            </a:pPr>
            <a:r>
              <a:rPr lang="en-US">
                <a:solidFill>
                  <a:srgbClr val="FFFFFF"/>
                </a:solidFill>
              </a:rPr>
              <a:t>Writing Notes</a:t>
            </a:r>
          </a:p>
          <a:p>
            <a:pPr>
              <a:lnSpc>
                <a:spcPct val="90000"/>
              </a:lnSpc>
            </a:pPr>
            <a:r>
              <a:rPr lang="en-US">
                <a:solidFill>
                  <a:srgbClr val="FFFFFF"/>
                </a:solidFill>
              </a:rPr>
              <a:t>Interacting with students, other attendings </a:t>
            </a:r>
          </a:p>
          <a:p>
            <a:pPr>
              <a:lnSpc>
                <a:spcPct val="90000"/>
              </a:lnSpc>
            </a:pPr>
            <a:endParaRPr lang="en-US">
              <a:solidFill>
                <a:srgbClr val="FFFFFF"/>
              </a:solidFill>
            </a:endParaRPr>
          </a:p>
          <a:p>
            <a:pPr>
              <a:lnSpc>
                <a:spcPct val="90000"/>
              </a:lnSpc>
            </a:pPr>
            <a:r>
              <a:rPr lang="en-US">
                <a:solidFill>
                  <a:srgbClr val="FFFFFF"/>
                </a:solidFill>
              </a:rPr>
              <a:t>Personal coaching for wellness and health </a:t>
            </a:r>
          </a:p>
        </p:txBody>
      </p:sp>
      <p:pic>
        <p:nvPicPr>
          <p:cNvPr id="19" name="Picture 18" descr="Working space background">
            <a:extLst>
              <a:ext uri="{FF2B5EF4-FFF2-40B4-BE49-F238E27FC236}">
                <a16:creationId xmlns:a16="http://schemas.microsoft.com/office/drawing/2014/main" id="{BBE1FEC0-07DA-84D0-383F-844309BC418F}"/>
              </a:ext>
            </a:extLst>
          </p:cNvPr>
          <p:cNvPicPr>
            <a:picLocks noChangeAspect="1"/>
          </p:cNvPicPr>
          <p:nvPr/>
        </p:nvPicPr>
        <p:blipFill rotWithShape="1">
          <a:blip r:embed="rId2"/>
          <a:srcRect l="51693" r="-2" b="-2"/>
          <a:stretch/>
        </p:blipFill>
        <p:spPr>
          <a:xfrm>
            <a:off x="6945882" y="857252"/>
            <a:ext cx="3722434" cy="51435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815950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F7CC-E0EF-E620-BF51-2E7FD99FAA59}"/>
              </a:ext>
            </a:extLst>
          </p:cNvPr>
          <p:cNvSpPr>
            <a:spLocks noGrp="1"/>
          </p:cNvSpPr>
          <p:nvPr>
            <p:ph type="title"/>
          </p:nvPr>
        </p:nvSpPr>
        <p:spPr/>
        <p:txBody>
          <a:bodyPr/>
          <a:lstStyle/>
          <a:p>
            <a:r>
              <a:rPr lang="en-US" dirty="0" err="1"/>
              <a:t>LaLM</a:t>
            </a:r>
            <a:r>
              <a:rPr lang="en-US" dirty="0"/>
              <a:t> (</a:t>
            </a:r>
            <a:r>
              <a:rPr lang="en-US" dirty="0" err="1"/>
              <a:t>eg</a:t>
            </a:r>
            <a:r>
              <a:rPr lang="en-US" dirty="0"/>
              <a:t> ChatGPT4)  and Medical Education</a:t>
            </a:r>
          </a:p>
        </p:txBody>
      </p:sp>
      <p:sp>
        <p:nvSpPr>
          <p:cNvPr id="3" name="Content Placeholder 2">
            <a:extLst>
              <a:ext uri="{FF2B5EF4-FFF2-40B4-BE49-F238E27FC236}">
                <a16:creationId xmlns:a16="http://schemas.microsoft.com/office/drawing/2014/main" id="{F021BDB8-B963-6CAA-F544-374585B2A565}"/>
              </a:ext>
            </a:extLst>
          </p:cNvPr>
          <p:cNvSpPr>
            <a:spLocks noGrp="1"/>
          </p:cNvSpPr>
          <p:nvPr>
            <p:ph idx="1"/>
          </p:nvPr>
        </p:nvSpPr>
        <p:spPr/>
        <p:txBody>
          <a:bodyPr/>
          <a:lstStyle/>
          <a:p>
            <a:r>
              <a:rPr lang="en-US" dirty="0"/>
              <a:t>Real time, rounding literature search and summaries</a:t>
            </a:r>
          </a:p>
          <a:p>
            <a:endParaRPr lang="en-US" dirty="0"/>
          </a:p>
          <a:p>
            <a:r>
              <a:rPr lang="en-US" dirty="0"/>
              <a:t>Assisted individualized risk benefit assessments</a:t>
            </a:r>
          </a:p>
          <a:p>
            <a:endParaRPr lang="en-US" dirty="0"/>
          </a:p>
          <a:p>
            <a:r>
              <a:rPr lang="en-US" dirty="0"/>
              <a:t>Assisted semi structured interviews</a:t>
            </a:r>
          </a:p>
          <a:p>
            <a:endParaRPr lang="en-US" dirty="0"/>
          </a:p>
          <a:p>
            <a:r>
              <a:rPr lang="en-US" dirty="0"/>
              <a:t>Increased availability of translation services</a:t>
            </a:r>
          </a:p>
          <a:p>
            <a:endParaRPr lang="en-US" dirty="0"/>
          </a:p>
          <a:p>
            <a:r>
              <a:rPr lang="en-US" dirty="0"/>
              <a:t>Real time editing and production of clinical records</a:t>
            </a:r>
          </a:p>
          <a:p>
            <a:endParaRPr lang="en-US" dirty="0"/>
          </a:p>
        </p:txBody>
      </p:sp>
    </p:spTree>
    <p:extLst>
      <p:ext uri="{BB962C8B-B14F-4D97-AF65-F5344CB8AC3E}">
        <p14:creationId xmlns:p14="http://schemas.microsoft.com/office/powerpoint/2010/main" val="356859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A1A90-531B-8075-1BD1-18ADBE9CF068}"/>
              </a:ext>
            </a:extLst>
          </p:cNvPr>
          <p:cNvSpPr>
            <a:spLocks noGrp="1"/>
          </p:cNvSpPr>
          <p:nvPr>
            <p:ph type="title"/>
          </p:nvPr>
        </p:nvSpPr>
        <p:spPr>
          <a:xfrm>
            <a:off x="648930" y="629266"/>
            <a:ext cx="6188190" cy="1622321"/>
          </a:xfrm>
        </p:spPr>
        <p:txBody>
          <a:bodyPr>
            <a:normAutofit/>
          </a:bodyPr>
          <a:lstStyle/>
          <a:p>
            <a:r>
              <a:rPr lang="en-US">
                <a:solidFill>
                  <a:srgbClr val="EBEBEB"/>
                </a:solidFill>
              </a:rPr>
              <a:t>How do I  or can I  trust CHIP</a:t>
            </a:r>
          </a:p>
        </p:txBody>
      </p:sp>
      <p:sp>
        <p:nvSpPr>
          <p:cNvPr id="3" name="Content Placeholder 2">
            <a:extLst>
              <a:ext uri="{FF2B5EF4-FFF2-40B4-BE49-F238E27FC236}">
                <a16:creationId xmlns:a16="http://schemas.microsoft.com/office/drawing/2014/main" id="{AC2E0591-D0EA-1AA5-DABD-05070F3EC325}"/>
              </a:ext>
            </a:extLst>
          </p:cNvPr>
          <p:cNvSpPr>
            <a:spLocks noGrp="1"/>
          </p:cNvSpPr>
          <p:nvPr>
            <p:ph idx="1"/>
          </p:nvPr>
        </p:nvSpPr>
        <p:spPr>
          <a:xfrm>
            <a:off x="648930" y="2438400"/>
            <a:ext cx="6188189" cy="3785419"/>
          </a:xfrm>
        </p:spPr>
        <p:txBody>
          <a:bodyPr>
            <a:normAutofit/>
          </a:bodyPr>
          <a:lstStyle/>
          <a:p>
            <a:pPr>
              <a:lnSpc>
                <a:spcPct val="90000"/>
              </a:lnSpc>
            </a:pPr>
            <a:r>
              <a:rPr lang="en-US" sz="1700">
                <a:solidFill>
                  <a:srgbClr val="FFFFFF"/>
                </a:solidFill>
              </a:rPr>
              <a:t>Does CHIP provide good information</a:t>
            </a:r>
          </a:p>
          <a:p>
            <a:pPr lvl="1">
              <a:lnSpc>
                <a:spcPct val="90000"/>
              </a:lnSpc>
            </a:pPr>
            <a:r>
              <a:rPr lang="en-US" sz="1700">
                <a:solidFill>
                  <a:srgbClr val="FFFFFF"/>
                </a:solidFill>
              </a:rPr>
              <a:t>How is good defined</a:t>
            </a:r>
          </a:p>
          <a:p>
            <a:pPr lvl="1">
              <a:lnSpc>
                <a:spcPct val="90000"/>
              </a:lnSpc>
            </a:pPr>
            <a:endParaRPr lang="en-US" sz="1700">
              <a:solidFill>
                <a:srgbClr val="FFFFFF"/>
              </a:solidFill>
            </a:endParaRPr>
          </a:p>
          <a:p>
            <a:pPr>
              <a:lnSpc>
                <a:spcPct val="90000"/>
              </a:lnSpc>
            </a:pPr>
            <a:r>
              <a:rPr lang="en-US" sz="1700">
                <a:solidFill>
                  <a:srgbClr val="FFFFFF"/>
                </a:solidFill>
              </a:rPr>
              <a:t>Is CHIP open and transparent in reasoning ?</a:t>
            </a:r>
          </a:p>
          <a:p>
            <a:pPr lvl="1">
              <a:lnSpc>
                <a:spcPct val="90000"/>
              </a:lnSpc>
            </a:pPr>
            <a:r>
              <a:rPr lang="en-US" sz="1700">
                <a:solidFill>
                  <a:srgbClr val="FFFFFF"/>
                </a:solidFill>
              </a:rPr>
              <a:t>How do I validate or cross reference information ?</a:t>
            </a:r>
          </a:p>
          <a:p>
            <a:pPr lvl="1">
              <a:lnSpc>
                <a:spcPct val="90000"/>
              </a:lnSpc>
            </a:pPr>
            <a:endParaRPr lang="en-US" sz="1700">
              <a:solidFill>
                <a:srgbClr val="FFFFFF"/>
              </a:solidFill>
            </a:endParaRPr>
          </a:p>
          <a:p>
            <a:pPr>
              <a:lnSpc>
                <a:spcPct val="90000"/>
              </a:lnSpc>
            </a:pPr>
            <a:r>
              <a:rPr lang="en-US" sz="1700">
                <a:solidFill>
                  <a:srgbClr val="FFFFFF"/>
                </a:solidFill>
              </a:rPr>
              <a:t>Are CHIPS actions consistent with my values ?</a:t>
            </a:r>
          </a:p>
          <a:p>
            <a:pPr>
              <a:lnSpc>
                <a:spcPct val="90000"/>
              </a:lnSpc>
            </a:pPr>
            <a:endParaRPr lang="en-US" sz="1700">
              <a:solidFill>
                <a:srgbClr val="FFFFFF"/>
              </a:solidFill>
            </a:endParaRPr>
          </a:p>
          <a:p>
            <a:pPr>
              <a:lnSpc>
                <a:spcPct val="90000"/>
              </a:lnSpc>
            </a:pPr>
            <a:r>
              <a:rPr lang="en-US" sz="1700">
                <a:solidFill>
                  <a:srgbClr val="FFFFFF"/>
                </a:solidFill>
              </a:rPr>
              <a:t>Is CHIP able to respect confidentiality ?  How can I be sure ?</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Mother Board">
            <a:extLst>
              <a:ext uri="{FF2B5EF4-FFF2-40B4-BE49-F238E27FC236}">
                <a16:creationId xmlns:a16="http://schemas.microsoft.com/office/drawing/2014/main" id="{39683179-315E-D548-6D1D-EAF555BCD7E3}"/>
              </a:ext>
            </a:extLst>
          </p:cNvPr>
          <p:cNvPicPr>
            <a:picLocks noChangeAspect="1"/>
          </p:cNvPicPr>
          <p:nvPr/>
        </p:nvPicPr>
        <p:blipFill>
          <a:blip r:embed="rId3"/>
          <a:srcRect l="23948" r="27744"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637812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5A40-9848-47FE-A066-5C5F69251B57}"/>
              </a:ext>
            </a:extLst>
          </p:cNvPr>
          <p:cNvSpPr>
            <a:spLocks noGrp="1"/>
          </p:cNvSpPr>
          <p:nvPr>
            <p:ph type="title"/>
          </p:nvPr>
        </p:nvSpPr>
        <p:spPr>
          <a:xfrm>
            <a:off x="801045" y="452718"/>
            <a:ext cx="9249789" cy="839533"/>
          </a:xfrm>
        </p:spPr>
        <p:txBody>
          <a:bodyPr/>
          <a:lstStyle/>
          <a:p>
            <a:r>
              <a:rPr lang="en-US" dirty="0"/>
              <a:t>OPENAI.COM      </a:t>
            </a:r>
            <a:r>
              <a:rPr lang="en-US" dirty="0" err="1"/>
              <a:t>Chatbox</a:t>
            </a:r>
            <a:endParaRPr lang="en-US" dirty="0"/>
          </a:p>
        </p:txBody>
      </p:sp>
      <p:sp>
        <p:nvSpPr>
          <p:cNvPr id="3" name="Content Placeholder 2">
            <a:extLst>
              <a:ext uri="{FF2B5EF4-FFF2-40B4-BE49-F238E27FC236}">
                <a16:creationId xmlns:a16="http://schemas.microsoft.com/office/drawing/2014/main" id="{144F041E-1102-4352-A822-72B04697F061}"/>
              </a:ext>
            </a:extLst>
          </p:cNvPr>
          <p:cNvSpPr>
            <a:spLocks noGrp="1"/>
          </p:cNvSpPr>
          <p:nvPr>
            <p:ph idx="1"/>
          </p:nvPr>
        </p:nvSpPr>
        <p:spPr>
          <a:xfrm>
            <a:off x="1104293" y="1331259"/>
            <a:ext cx="8946541" cy="4195481"/>
          </a:xfrm>
        </p:spPr>
        <p:txBody>
          <a:bodyPr>
            <a:normAutofit fontScale="92500" lnSpcReduction="10000"/>
          </a:bodyPr>
          <a:lstStyle/>
          <a:p>
            <a:r>
              <a:rPr lang="en-US" dirty="0"/>
              <a:t>A creative personal knowledge assistant</a:t>
            </a:r>
          </a:p>
          <a:p>
            <a:endParaRPr lang="en-US" dirty="0"/>
          </a:p>
          <a:p>
            <a:r>
              <a:rPr lang="en-US" strike="sngStrike" dirty="0"/>
              <a:t>Not yet linked to a search engine</a:t>
            </a:r>
          </a:p>
          <a:p>
            <a:r>
              <a:rPr lang="en-US" dirty="0"/>
              <a:t>Generates responses to requests</a:t>
            </a:r>
          </a:p>
          <a:p>
            <a:endParaRPr lang="en-US" dirty="0"/>
          </a:p>
          <a:p>
            <a:r>
              <a:rPr lang="en-US" dirty="0"/>
              <a:t>Reacts conversationally</a:t>
            </a:r>
          </a:p>
          <a:p>
            <a:endParaRPr lang="en-US" dirty="0"/>
          </a:p>
          <a:p>
            <a:r>
              <a:rPr lang="en-US" dirty="0"/>
              <a:t>Beta model emphasizes creativity over accuracy</a:t>
            </a:r>
          </a:p>
          <a:p>
            <a:endParaRPr lang="en-US" dirty="0"/>
          </a:p>
          <a:p>
            <a:r>
              <a:rPr lang="en-US" dirty="0"/>
              <a:t>Anticipate transformative impact of LLMs to rival search engines such as Google</a:t>
            </a:r>
          </a:p>
        </p:txBody>
      </p:sp>
    </p:spTree>
    <p:extLst>
      <p:ext uri="{BB962C8B-B14F-4D97-AF65-F5344CB8AC3E}">
        <p14:creationId xmlns:p14="http://schemas.microsoft.com/office/powerpoint/2010/main" val="3446901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8A25-C518-4F3E-A791-44F68297586A}"/>
              </a:ext>
            </a:extLst>
          </p:cNvPr>
          <p:cNvSpPr>
            <a:spLocks noGrp="1"/>
          </p:cNvSpPr>
          <p:nvPr>
            <p:ph type="title"/>
          </p:nvPr>
        </p:nvSpPr>
        <p:spPr>
          <a:xfrm>
            <a:off x="752475" y="609600"/>
            <a:ext cx="3643150" cy="5603310"/>
          </a:xfrm>
        </p:spPr>
        <p:txBody>
          <a:bodyPr>
            <a:normAutofit/>
          </a:bodyPr>
          <a:lstStyle/>
          <a:p>
            <a:r>
              <a:rPr lang="en-US" sz="3100" dirty="0"/>
              <a:t>Pathological AI</a:t>
            </a:r>
          </a:p>
        </p:txBody>
      </p:sp>
      <p:graphicFrame>
        <p:nvGraphicFramePr>
          <p:cNvPr id="10" name="Content Placeholder 7">
            <a:extLst>
              <a:ext uri="{FF2B5EF4-FFF2-40B4-BE49-F238E27FC236}">
                <a16:creationId xmlns:a16="http://schemas.microsoft.com/office/drawing/2014/main" id="{8326441C-F425-4B96-8D8B-252BB0C7CEEE}"/>
              </a:ext>
            </a:extLst>
          </p:cNvPr>
          <p:cNvGraphicFramePr>
            <a:graphicFrameLocks noGrp="1"/>
          </p:cNvGraphicFramePr>
          <p:nvPr>
            <p:ph idx="1"/>
            <p:extLst>
              <p:ext uri="{D42A27DB-BD31-4B8C-83A1-F6EECF244321}">
                <p14:modId xmlns:p14="http://schemas.microsoft.com/office/powerpoint/2010/main" val="16479476"/>
              </p:ext>
            </p:extLst>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5741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E5A7A-E5BE-45E2-81D5-AA5E7663B208}"/>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AI as Therapist </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2107F49B-0A02-ABC0-D99A-044DFC15C09F}"/>
              </a:ext>
            </a:extLst>
          </p:cNvPr>
          <p:cNvGraphicFramePr>
            <a:graphicFrameLocks noGrp="1"/>
          </p:cNvGraphicFramePr>
          <p:nvPr>
            <p:ph idx="1"/>
            <p:extLst>
              <p:ext uri="{D42A27DB-BD31-4B8C-83A1-F6EECF244321}">
                <p14:modId xmlns:p14="http://schemas.microsoft.com/office/powerpoint/2010/main" val="3208842879"/>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1145555"/>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091CF0-4108-4509-BA98-FF7A5FCD1B0D}"/>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Naysayers prove the point</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725DCED8-6D1D-6BD6-843D-4BCB2F571ABE}"/>
              </a:ext>
            </a:extLst>
          </p:cNvPr>
          <p:cNvGraphicFramePr>
            <a:graphicFrameLocks noGrp="1"/>
          </p:cNvGraphicFramePr>
          <p:nvPr>
            <p:ph idx="1"/>
            <p:extLst>
              <p:ext uri="{D42A27DB-BD31-4B8C-83A1-F6EECF244321}">
                <p14:modId xmlns:p14="http://schemas.microsoft.com/office/powerpoint/2010/main" val="1186023945"/>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722778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683EC5-2819-4224-9F1F-774050DB66D4}"/>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Beware</a:t>
            </a:r>
          </a:p>
        </p:txBody>
      </p:sp>
      <p:sp>
        <p:nvSpPr>
          <p:cNvPr id="18" name="Freeform: Shape 17">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0" name="Rectangle 19">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1" name="Content Placeholder 2">
            <a:extLst>
              <a:ext uri="{FF2B5EF4-FFF2-40B4-BE49-F238E27FC236}">
                <a16:creationId xmlns:a16="http://schemas.microsoft.com/office/drawing/2014/main" id="{19109B6B-1292-03FC-3ECA-A1E174161678}"/>
              </a:ext>
            </a:extLst>
          </p:cNvPr>
          <p:cNvGraphicFramePr>
            <a:graphicFrameLocks noGrp="1"/>
          </p:cNvGraphicFramePr>
          <p:nvPr>
            <p:ph idx="1"/>
            <p:extLst>
              <p:ext uri="{D42A27DB-BD31-4B8C-83A1-F6EECF244321}">
                <p14:modId xmlns:p14="http://schemas.microsoft.com/office/powerpoint/2010/main" val="246787655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123889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A1A90-531B-8075-1BD1-18ADBE9CF068}"/>
              </a:ext>
            </a:extLst>
          </p:cNvPr>
          <p:cNvSpPr>
            <a:spLocks noGrp="1"/>
          </p:cNvSpPr>
          <p:nvPr>
            <p:ph type="title"/>
          </p:nvPr>
        </p:nvSpPr>
        <p:spPr/>
        <p:txBody>
          <a:bodyPr/>
          <a:lstStyle/>
          <a:p>
            <a:r>
              <a:rPr lang="en-US" dirty="0"/>
              <a:t>How do I  or can I  trust CHIP</a:t>
            </a:r>
          </a:p>
        </p:txBody>
      </p:sp>
      <p:sp>
        <p:nvSpPr>
          <p:cNvPr id="3" name="Content Placeholder 2">
            <a:extLst>
              <a:ext uri="{FF2B5EF4-FFF2-40B4-BE49-F238E27FC236}">
                <a16:creationId xmlns:a16="http://schemas.microsoft.com/office/drawing/2014/main" id="{AC2E0591-D0EA-1AA5-DABD-05070F3EC325}"/>
              </a:ext>
            </a:extLst>
          </p:cNvPr>
          <p:cNvSpPr>
            <a:spLocks noGrp="1"/>
          </p:cNvSpPr>
          <p:nvPr>
            <p:ph idx="1"/>
          </p:nvPr>
        </p:nvSpPr>
        <p:spPr/>
        <p:txBody>
          <a:bodyPr/>
          <a:lstStyle/>
          <a:p>
            <a:r>
              <a:rPr lang="en-US" dirty="0"/>
              <a:t>Does CHIP provide good information</a:t>
            </a:r>
          </a:p>
          <a:p>
            <a:pPr lvl="1"/>
            <a:r>
              <a:rPr lang="en-US" dirty="0"/>
              <a:t>How is good defined</a:t>
            </a:r>
          </a:p>
          <a:p>
            <a:pPr lvl="1"/>
            <a:endParaRPr lang="en-US" dirty="0"/>
          </a:p>
          <a:p>
            <a:r>
              <a:rPr lang="en-US" dirty="0"/>
              <a:t>Is CHIP open and transparent in reasoning ?</a:t>
            </a:r>
          </a:p>
          <a:p>
            <a:pPr lvl="1"/>
            <a:r>
              <a:rPr lang="en-US" dirty="0"/>
              <a:t>How do I validate or cross reference information ?</a:t>
            </a:r>
          </a:p>
          <a:p>
            <a:pPr lvl="1"/>
            <a:endParaRPr lang="en-US" dirty="0"/>
          </a:p>
          <a:p>
            <a:r>
              <a:rPr lang="en-US" dirty="0"/>
              <a:t>Are CHIPS actions consistent with my values ?</a:t>
            </a:r>
          </a:p>
          <a:p>
            <a:endParaRPr lang="en-US" dirty="0"/>
          </a:p>
          <a:p>
            <a:r>
              <a:rPr lang="en-US" dirty="0"/>
              <a:t>Is CHIP able to respect confidentiality ?  How can I be sure ?</a:t>
            </a:r>
          </a:p>
        </p:txBody>
      </p:sp>
    </p:spTree>
    <p:extLst>
      <p:ext uri="{BB962C8B-B14F-4D97-AF65-F5344CB8AC3E}">
        <p14:creationId xmlns:p14="http://schemas.microsoft.com/office/powerpoint/2010/main" val="2485449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F5BB1-0DCC-7C45-93EE-95A0EE76B61E}"/>
              </a:ext>
            </a:extLst>
          </p:cNvPr>
          <p:cNvSpPr>
            <a:spLocks noGrp="1"/>
          </p:cNvSpPr>
          <p:nvPr>
            <p:ph type="title"/>
          </p:nvPr>
        </p:nvSpPr>
        <p:spPr/>
        <p:txBody>
          <a:bodyPr/>
          <a:lstStyle/>
          <a:p>
            <a:r>
              <a:rPr lang="en-US" sz="2800" dirty="0">
                <a:hlinkClick r:id="rId2">
                  <a:extLst>
                    <a:ext uri="{A12FA001-AC4F-418D-AE19-62706E023703}">
                      <ahyp:hlinkClr xmlns:ahyp="http://schemas.microsoft.com/office/drawing/2018/hyperlinkcolor" val="tx"/>
                    </a:ext>
                  </a:extLst>
                </a:hlinkClick>
              </a:rPr>
              <a:t>Coronavirus: China's tech fights back - BBC News</a:t>
            </a:r>
            <a:endParaRPr lang="en-US" sz="2800" dirty="0"/>
          </a:p>
        </p:txBody>
      </p:sp>
      <p:pic>
        <p:nvPicPr>
          <p:cNvPr id="5" name="Content Placeholder 4">
            <a:extLst>
              <a:ext uri="{FF2B5EF4-FFF2-40B4-BE49-F238E27FC236}">
                <a16:creationId xmlns:a16="http://schemas.microsoft.com/office/drawing/2014/main" id="{B5EF802C-EB1B-55CA-986C-75775CDD584B}"/>
              </a:ext>
            </a:extLst>
          </p:cNvPr>
          <p:cNvPicPr>
            <a:picLocks noGrp="1" noChangeAspect="1"/>
          </p:cNvPicPr>
          <p:nvPr>
            <p:ph idx="1"/>
          </p:nvPr>
        </p:nvPicPr>
        <p:blipFill>
          <a:blip r:embed="rId3"/>
          <a:stretch>
            <a:fillRect/>
          </a:stretch>
        </p:blipFill>
        <p:spPr>
          <a:xfrm>
            <a:off x="1616918" y="1276829"/>
            <a:ext cx="7555479" cy="4971571"/>
          </a:xfrm>
        </p:spPr>
      </p:pic>
    </p:spTree>
    <p:extLst>
      <p:ext uri="{BB962C8B-B14F-4D97-AF65-F5344CB8AC3E}">
        <p14:creationId xmlns:p14="http://schemas.microsoft.com/office/powerpoint/2010/main" val="648251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74802-C5AA-472B-8D94-910ABBB2B77B}"/>
              </a:ext>
            </a:extLst>
          </p:cNvPr>
          <p:cNvSpPr>
            <a:spLocks noGrp="1"/>
          </p:cNvSpPr>
          <p:nvPr>
            <p:ph type="title"/>
          </p:nvPr>
        </p:nvSpPr>
        <p:spPr/>
        <p:txBody>
          <a:bodyPr>
            <a:normAutofit fontScale="90000"/>
          </a:bodyPr>
          <a:lstStyle/>
          <a:p>
            <a:r>
              <a:rPr lang="en-US" dirty="0"/>
              <a:t>Center for Humane Technology </a:t>
            </a:r>
            <a:br>
              <a:rPr lang="en-US" dirty="0"/>
            </a:br>
            <a:r>
              <a:rPr lang="en-US" sz="2000" dirty="0">
                <a:hlinkClick r:id="rId2"/>
              </a:rPr>
              <a:t>Who We Are (humanetech.com)</a:t>
            </a:r>
            <a:br>
              <a:rPr lang="en-US" dirty="0"/>
            </a:br>
            <a:endParaRPr lang="en-US" dirty="0"/>
          </a:p>
        </p:txBody>
      </p:sp>
      <p:pic>
        <p:nvPicPr>
          <p:cNvPr id="4" name="Content Placeholder 3">
            <a:extLst>
              <a:ext uri="{FF2B5EF4-FFF2-40B4-BE49-F238E27FC236}">
                <a16:creationId xmlns:a16="http://schemas.microsoft.com/office/drawing/2014/main" id="{9E474C26-BCEF-4251-A80D-EA7E67A229E3}"/>
              </a:ext>
            </a:extLst>
          </p:cNvPr>
          <p:cNvPicPr>
            <a:picLocks noGrp="1" noChangeAspect="1"/>
          </p:cNvPicPr>
          <p:nvPr>
            <p:ph idx="1"/>
          </p:nvPr>
        </p:nvPicPr>
        <p:blipFill>
          <a:blip r:embed="rId3"/>
          <a:stretch>
            <a:fillRect/>
          </a:stretch>
        </p:blipFill>
        <p:spPr>
          <a:xfrm>
            <a:off x="1454387" y="2162752"/>
            <a:ext cx="7633954" cy="4369603"/>
          </a:xfrm>
          <a:prstGeom prst="rect">
            <a:avLst/>
          </a:prstGeom>
        </p:spPr>
      </p:pic>
    </p:spTree>
    <p:extLst>
      <p:ext uri="{BB962C8B-B14F-4D97-AF65-F5344CB8AC3E}">
        <p14:creationId xmlns:p14="http://schemas.microsoft.com/office/powerpoint/2010/main" val="1682134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AD9D-09FC-4D1A-8630-7699F561DE34}"/>
              </a:ext>
            </a:extLst>
          </p:cNvPr>
          <p:cNvSpPr>
            <a:spLocks noGrp="1"/>
          </p:cNvSpPr>
          <p:nvPr>
            <p:ph type="ctrTitle"/>
          </p:nvPr>
        </p:nvSpPr>
        <p:spPr>
          <a:xfrm>
            <a:off x="1135781" y="1122363"/>
            <a:ext cx="5896391" cy="2387600"/>
          </a:xfrm>
        </p:spPr>
        <p:txBody>
          <a:bodyPr>
            <a:normAutofit/>
          </a:bodyPr>
          <a:lstStyle/>
          <a:p>
            <a:r>
              <a:rPr lang="en-US" dirty="0"/>
              <a:t>Ethics in AI</a:t>
            </a:r>
          </a:p>
        </p:txBody>
      </p:sp>
      <p:sp>
        <p:nvSpPr>
          <p:cNvPr id="4" name="Subtitle 3">
            <a:extLst>
              <a:ext uri="{FF2B5EF4-FFF2-40B4-BE49-F238E27FC236}">
                <a16:creationId xmlns:a16="http://schemas.microsoft.com/office/drawing/2014/main" id="{E7267A8A-BC48-48B2-AF26-34042D36B4C6}"/>
              </a:ext>
            </a:extLst>
          </p:cNvPr>
          <p:cNvSpPr>
            <a:spLocks noGrp="1"/>
          </p:cNvSpPr>
          <p:nvPr>
            <p:ph type="subTitle" idx="1"/>
          </p:nvPr>
        </p:nvSpPr>
        <p:spPr>
          <a:xfrm>
            <a:off x="1135781" y="3602038"/>
            <a:ext cx="5896391" cy="1655762"/>
          </a:xfrm>
        </p:spPr>
        <p:txBody>
          <a:bodyPr>
            <a:normAutofit/>
          </a:bodyPr>
          <a:lstStyle/>
          <a:p>
            <a:endParaRPr lang="en-US"/>
          </a:p>
        </p:txBody>
      </p:sp>
      <p:pic>
        <p:nvPicPr>
          <p:cNvPr id="8" name="Graphic 7" descr="Scales of Justice">
            <a:extLst>
              <a:ext uri="{FF2B5EF4-FFF2-40B4-BE49-F238E27FC236}">
                <a16:creationId xmlns:a16="http://schemas.microsoft.com/office/drawing/2014/main" id="{102B5465-1AFD-4AC4-826F-90DCFD08FA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78736" y="1488697"/>
            <a:ext cx="3402767" cy="3402767"/>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93879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283CF2-3CB0-4351-B553-341E3069E75C}"/>
              </a:ext>
            </a:extLst>
          </p:cNvPr>
          <p:cNvSpPr>
            <a:spLocks noGrp="1"/>
          </p:cNvSpPr>
          <p:nvPr>
            <p:ph type="title"/>
          </p:nvPr>
        </p:nvSpPr>
        <p:spPr/>
        <p:txBody>
          <a:bodyPr/>
          <a:lstStyle/>
          <a:p>
            <a:r>
              <a:rPr lang="en-US" dirty="0"/>
              <a:t>Codes of Ethics </a:t>
            </a:r>
          </a:p>
        </p:txBody>
      </p:sp>
      <p:sp>
        <p:nvSpPr>
          <p:cNvPr id="5" name="Content Placeholder 4">
            <a:extLst>
              <a:ext uri="{FF2B5EF4-FFF2-40B4-BE49-F238E27FC236}">
                <a16:creationId xmlns:a16="http://schemas.microsoft.com/office/drawing/2014/main" id="{E54BC455-9C9F-42AD-B28E-D28B079A8E4A}"/>
              </a:ext>
            </a:extLst>
          </p:cNvPr>
          <p:cNvSpPr>
            <a:spLocks noGrp="1"/>
          </p:cNvSpPr>
          <p:nvPr>
            <p:ph sz="half" idx="1"/>
          </p:nvPr>
        </p:nvSpPr>
        <p:spPr>
          <a:xfrm>
            <a:off x="410569" y="2100593"/>
            <a:ext cx="5106004" cy="3702881"/>
          </a:xfrm>
        </p:spPr>
        <p:txBody>
          <a:bodyPr>
            <a:normAutofit/>
          </a:bodyPr>
          <a:lstStyle/>
          <a:p>
            <a:r>
              <a:rPr lang="en-US" dirty="0"/>
              <a:t>Berkman Institute describes 47 codes</a:t>
            </a:r>
          </a:p>
          <a:p>
            <a:endParaRPr lang="en-US" dirty="0"/>
          </a:p>
          <a:p>
            <a:r>
              <a:rPr lang="en-US" dirty="0"/>
              <a:t>But add  codes of AI ethics for all major corporations, universities and governmental jurisdictions we can see thousands of codes just as we do for other types of ethics</a:t>
            </a:r>
          </a:p>
          <a:p>
            <a:endParaRPr lang="en-US" dirty="0"/>
          </a:p>
          <a:p>
            <a:r>
              <a:rPr lang="en-US" dirty="0"/>
              <a:t>Do codes help or hurt to manage risks ?. </a:t>
            </a:r>
          </a:p>
          <a:p>
            <a:endParaRPr lang="en-US" dirty="0"/>
          </a:p>
        </p:txBody>
      </p:sp>
      <p:pic>
        <p:nvPicPr>
          <p:cNvPr id="7" name="Content Placeholder 6">
            <a:extLst>
              <a:ext uri="{FF2B5EF4-FFF2-40B4-BE49-F238E27FC236}">
                <a16:creationId xmlns:a16="http://schemas.microsoft.com/office/drawing/2014/main" id="{7EBD0BB2-55C6-43F6-8C54-6F4F2B9833E9}"/>
              </a:ext>
            </a:extLst>
          </p:cNvPr>
          <p:cNvPicPr>
            <a:picLocks noGrp="1" noChangeAspect="1"/>
          </p:cNvPicPr>
          <p:nvPr>
            <p:ph sz="half" idx="2"/>
          </p:nvPr>
        </p:nvPicPr>
        <p:blipFill>
          <a:blip r:embed="rId2"/>
          <a:stretch>
            <a:fillRect/>
          </a:stretch>
        </p:blipFill>
        <p:spPr>
          <a:xfrm>
            <a:off x="5635256" y="2146480"/>
            <a:ext cx="6092456" cy="4296851"/>
          </a:xfrm>
          <a:prstGeom prst="rect">
            <a:avLst/>
          </a:prstGeom>
        </p:spPr>
      </p:pic>
    </p:spTree>
    <p:extLst>
      <p:ext uri="{BB962C8B-B14F-4D97-AF65-F5344CB8AC3E}">
        <p14:creationId xmlns:p14="http://schemas.microsoft.com/office/powerpoint/2010/main" val="2943902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C92788-5398-4249-87E3-86A3A13CA584}"/>
              </a:ext>
            </a:extLst>
          </p:cNvPr>
          <p:cNvSpPr>
            <a:spLocks noGrp="1"/>
          </p:cNvSpPr>
          <p:nvPr>
            <p:ph idx="1"/>
          </p:nvPr>
        </p:nvSpPr>
        <p:spPr/>
        <p:txBody>
          <a:bodyPr>
            <a:normAutofit/>
          </a:bodyPr>
          <a:lstStyle/>
          <a:p>
            <a:pPr lvl="1"/>
            <a:endParaRPr lang="en-US" dirty="0"/>
          </a:p>
          <a:p>
            <a:pPr marL="0" indent="0">
              <a:buNone/>
            </a:pPr>
            <a:endParaRPr lang="en-US" dirty="0"/>
          </a:p>
        </p:txBody>
      </p:sp>
      <p:sp>
        <p:nvSpPr>
          <p:cNvPr id="2" name="Title 1">
            <a:extLst>
              <a:ext uri="{FF2B5EF4-FFF2-40B4-BE49-F238E27FC236}">
                <a16:creationId xmlns:a16="http://schemas.microsoft.com/office/drawing/2014/main" id="{2527EAB6-7CE2-43AA-9226-5EF8248045F9}"/>
              </a:ext>
            </a:extLst>
          </p:cNvPr>
          <p:cNvSpPr>
            <a:spLocks noGrp="1"/>
          </p:cNvSpPr>
          <p:nvPr>
            <p:ph type="title"/>
          </p:nvPr>
        </p:nvSpPr>
        <p:spPr>
          <a:xfrm>
            <a:off x="2152650" y="1131095"/>
            <a:ext cx="7886700" cy="712746"/>
          </a:xfrm>
        </p:spPr>
        <p:txBody>
          <a:bodyPr>
            <a:normAutofit fontScale="90000"/>
          </a:bodyPr>
          <a:lstStyle/>
          <a:p>
            <a:pPr algn="ctr"/>
            <a:r>
              <a:rPr lang="en-US" b="1" dirty="0"/>
              <a:t>Principles and Values</a:t>
            </a:r>
          </a:p>
        </p:txBody>
      </p:sp>
      <p:graphicFrame>
        <p:nvGraphicFramePr>
          <p:cNvPr id="4" name="Table 3">
            <a:extLst>
              <a:ext uri="{FF2B5EF4-FFF2-40B4-BE49-F238E27FC236}">
                <a16:creationId xmlns:a16="http://schemas.microsoft.com/office/drawing/2014/main" id="{F58532C9-2B00-4C48-B456-7F88CF4D3DF6}"/>
              </a:ext>
            </a:extLst>
          </p:cNvPr>
          <p:cNvGraphicFramePr>
            <a:graphicFrameLocks noGrp="1"/>
          </p:cNvGraphicFramePr>
          <p:nvPr/>
        </p:nvGraphicFramePr>
        <p:xfrm>
          <a:off x="1065402" y="2125266"/>
          <a:ext cx="8736325" cy="4225198"/>
        </p:xfrm>
        <a:graphic>
          <a:graphicData uri="http://schemas.openxmlformats.org/drawingml/2006/table">
            <a:tbl>
              <a:tblPr firstRow="1" bandRow="1">
                <a:tableStyleId>{5C22544A-7EE6-4342-B048-85BDC9FD1C3A}</a:tableStyleId>
              </a:tblPr>
              <a:tblGrid>
                <a:gridCol w="1601192">
                  <a:extLst>
                    <a:ext uri="{9D8B030D-6E8A-4147-A177-3AD203B41FA5}">
                      <a16:colId xmlns:a16="http://schemas.microsoft.com/office/drawing/2014/main" val="806045780"/>
                    </a:ext>
                  </a:extLst>
                </a:gridCol>
                <a:gridCol w="2050649">
                  <a:extLst>
                    <a:ext uri="{9D8B030D-6E8A-4147-A177-3AD203B41FA5}">
                      <a16:colId xmlns:a16="http://schemas.microsoft.com/office/drawing/2014/main" val="128514255"/>
                    </a:ext>
                  </a:extLst>
                </a:gridCol>
                <a:gridCol w="2211125">
                  <a:extLst>
                    <a:ext uri="{9D8B030D-6E8A-4147-A177-3AD203B41FA5}">
                      <a16:colId xmlns:a16="http://schemas.microsoft.com/office/drawing/2014/main" val="444476383"/>
                    </a:ext>
                  </a:extLst>
                </a:gridCol>
                <a:gridCol w="2873359">
                  <a:extLst>
                    <a:ext uri="{9D8B030D-6E8A-4147-A177-3AD203B41FA5}">
                      <a16:colId xmlns:a16="http://schemas.microsoft.com/office/drawing/2014/main" val="2387772011"/>
                    </a:ext>
                  </a:extLst>
                </a:gridCol>
              </a:tblGrid>
              <a:tr h="628462">
                <a:tc>
                  <a:txBody>
                    <a:bodyPr/>
                    <a:lstStyle/>
                    <a:p>
                      <a:endParaRPr lang="en-US" sz="1400" dirty="0"/>
                    </a:p>
                  </a:txBody>
                  <a:tcPr marL="68580" marR="68580" marT="34290" marB="34290"/>
                </a:tc>
                <a:tc>
                  <a:txBody>
                    <a:bodyPr/>
                    <a:lstStyle/>
                    <a:p>
                      <a:endParaRPr lang="en-US" sz="1400" dirty="0"/>
                    </a:p>
                    <a:p>
                      <a:r>
                        <a:rPr lang="en-US" sz="1400" dirty="0"/>
                        <a:t>  Patient</a:t>
                      </a:r>
                    </a:p>
                  </a:txBody>
                  <a:tcPr marL="68580" marR="68580" marT="34290" marB="34290"/>
                </a:tc>
                <a:tc>
                  <a:txBody>
                    <a:bodyPr/>
                    <a:lstStyle/>
                    <a:p>
                      <a:endParaRPr lang="en-US" sz="1400" dirty="0"/>
                    </a:p>
                    <a:p>
                      <a:r>
                        <a:rPr lang="en-US" sz="1400" dirty="0"/>
                        <a:t>Clinician</a:t>
                      </a:r>
                    </a:p>
                  </a:txBody>
                  <a:tcPr marL="68580" marR="68580" marT="34290" marB="34290"/>
                </a:tc>
                <a:tc>
                  <a:txBody>
                    <a:bodyPr/>
                    <a:lstStyle/>
                    <a:p>
                      <a:endParaRPr lang="en-US" sz="1400" dirty="0"/>
                    </a:p>
                    <a:p>
                      <a:r>
                        <a:rPr lang="en-US" sz="1400" dirty="0"/>
                        <a:t>Social Interests</a:t>
                      </a:r>
                    </a:p>
                  </a:txBody>
                  <a:tcPr marL="68580" marR="68580" marT="34290" marB="34290"/>
                </a:tc>
                <a:extLst>
                  <a:ext uri="{0D108BD9-81ED-4DB2-BD59-A6C34878D82A}">
                    <a16:rowId xmlns:a16="http://schemas.microsoft.com/office/drawing/2014/main" val="151576947"/>
                  </a:ext>
                </a:extLst>
              </a:tr>
              <a:tr h="899184">
                <a:tc>
                  <a:txBody>
                    <a:bodyPr/>
                    <a:lstStyle/>
                    <a:p>
                      <a:endParaRPr lang="en-US" sz="1400" dirty="0"/>
                    </a:p>
                    <a:p>
                      <a:r>
                        <a:rPr lang="en-US" sz="1400" b="1" dirty="0">
                          <a:solidFill>
                            <a:schemeClr val="bg1"/>
                          </a:solidFill>
                        </a:rPr>
                        <a:t>Autonomy</a:t>
                      </a:r>
                    </a:p>
                  </a:txBody>
                  <a:tcPr marL="68580" marR="68580" marT="34290" marB="34290">
                    <a:solidFill>
                      <a:srgbClr val="4472C4"/>
                    </a:solidFill>
                  </a:tcPr>
                </a:tc>
                <a:tc>
                  <a:txBody>
                    <a:bodyPr/>
                    <a:lstStyle/>
                    <a:p>
                      <a:endParaRPr lang="en-US" sz="1400" dirty="0"/>
                    </a:p>
                    <a:p>
                      <a:r>
                        <a:rPr lang="en-US" sz="1400" dirty="0"/>
                        <a:t>Vulnerability and dependence</a:t>
                      </a:r>
                    </a:p>
                  </a:txBody>
                  <a:tcPr marL="68580" marR="68580" marT="34290" marB="34290"/>
                </a:tc>
                <a:tc>
                  <a:txBody>
                    <a:bodyPr/>
                    <a:lstStyle/>
                    <a:p>
                      <a:endParaRPr lang="en-US" sz="1400" dirty="0"/>
                    </a:p>
                    <a:p>
                      <a:r>
                        <a:rPr lang="en-US" sz="1400" dirty="0"/>
                        <a:t>Expert opinion</a:t>
                      </a:r>
                    </a:p>
                  </a:txBody>
                  <a:tcPr marL="68580" marR="68580" marT="34290" marB="34290"/>
                </a:tc>
                <a:tc>
                  <a:txBody>
                    <a:bodyPr/>
                    <a:lstStyle/>
                    <a:p>
                      <a:endParaRPr lang="en-US" sz="1400" dirty="0"/>
                    </a:p>
                    <a:p>
                      <a:r>
                        <a:rPr lang="en-US" sz="1400" dirty="0"/>
                        <a:t>Whose opinion matters most</a:t>
                      </a:r>
                    </a:p>
                  </a:txBody>
                  <a:tcPr marL="68580" marR="68580" marT="34290" marB="34290"/>
                </a:tc>
                <a:extLst>
                  <a:ext uri="{0D108BD9-81ED-4DB2-BD59-A6C34878D82A}">
                    <a16:rowId xmlns:a16="http://schemas.microsoft.com/office/drawing/2014/main" val="3435667239"/>
                  </a:ext>
                </a:extLst>
              </a:tr>
              <a:tr h="899184">
                <a:tc>
                  <a:txBody>
                    <a:bodyPr/>
                    <a:lstStyle/>
                    <a:p>
                      <a:endParaRPr lang="en-US" sz="1400" dirty="0"/>
                    </a:p>
                    <a:p>
                      <a:r>
                        <a:rPr lang="en-US" sz="1400" b="1" dirty="0">
                          <a:solidFill>
                            <a:schemeClr val="bg1"/>
                          </a:solidFill>
                        </a:rPr>
                        <a:t>Beneficence</a:t>
                      </a:r>
                    </a:p>
                  </a:txBody>
                  <a:tcPr marL="68580" marR="68580" marT="34290" marB="34290">
                    <a:solidFill>
                      <a:srgbClr val="4472C4"/>
                    </a:solidFill>
                  </a:tcPr>
                </a:tc>
                <a:tc>
                  <a:txBody>
                    <a:bodyPr/>
                    <a:lstStyle/>
                    <a:p>
                      <a:endParaRPr lang="en-US" sz="1400" dirty="0"/>
                    </a:p>
                    <a:p>
                      <a:r>
                        <a:rPr lang="en-US" sz="1400" dirty="0"/>
                        <a:t>Comfort and social support</a:t>
                      </a:r>
                    </a:p>
                  </a:txBody>
                  <a:tcPr marL="68580" marR="68580" marT="34290" marB="34290"/>
                </a:tc>
                <a:tc>
                  <a:txBody>
                    <a:bodyPr/>
                    <a:lstStyle/>
                    <a:p>
                      <a:endParaRPr lang="en-US" sz="1400" dirty="0"/>
                    </a:p>
                    <a:p>
                      <a:r>
                        <a:rPr lang="en-US" sz="1400" dirty="0"/>
                        <a:t>Alleviation</a:t>
                      </a:r>
                      <a:r>
                        <a:rPr lang="en-US" sz="1400" baseline="0" dirty="0"/>
                        <a:t> of suffering</a:t>
                      </a:r>
                      <a:endParaRPr lang="en-US" sz="1400" dirty="0"/>
                    </a:p>
                  </a:txBody>
                  <a:tcPr marL="68580" marR="68580" marT="34290" marB="34290"/>
                </a:tc>
                <a:tc>
                  <a:txBody>
                    <a:bodyPr/>
                    <a:lstStyle/>
                    <a:p>
                      <a:endParaRPr lang="en-US" sz="1400" dirty="0"/>
                    </a:p>
                    <a:p>
                      <a:r>
                        <a:rPr lang="en-US" sz="1400" dirty="0"/>
                        <a:t>Who benefits and how much</a:t>
                      </a:r>
                    </a:p>
                  </a:txBody>
                  <a:tcPr marL="68580" marR="68580" marT="34290" marB="34290"/>
                </a:tc>
                <a:extLst>
                  <a:ext uri="{0D108BD9-81ED-4DB2-BD59-A6C34878D82A}">
                    <a16:rowId xmlns:a16="http://schemas.microsoft.com/office/drawing/2014/main" val="2070375731"/>
                  </a:ext>
                </a:extLst>
              </a:tr>
              <a:tr h="1169906">
                <a:tc>
                  <a:txBody>
                    <a:bodyPr/>
                    <a:lstStyle/>
                    <a:p>
                      <a:endParaRPr lang="en-US" sz="1400" dirty="0"/>
                    </a:p>
                    <a:p>
                      <a:r>
                        <a:rPr lang="en-US" sz="1400" b="1" dirty="0">
                          <a:solidFill>
                            <a:schemeClr val="bg1"/>
                          </a:solidFill>
                        </a:rPr>
                        <a:t>Nonmaleficence</a:t>
                      </a:r>
                    </a:p>
                  </a:txBody>
                  <a:tcPr marL="68580" marR="68580" marT="34290" marB="34290">
                    <a:solidFill>
                      <a:srgbClr val="4472C4"/>
                    </a:solidFill>
                  </a:tcPr>
                </a:tc>
                <a:tc>
                  <a:txBody>
                    <a:bodyPr/>
                    <a:lstStyle/>
                    <a:p>
                      <a:endParaRPr lang="en-US" sz="1400" dirty="0"/>
                    </a:p>
                    <a:p>
                      <a:r>
                        <a:rPr lang="en-US" sz="1400" dirty="0"/>
                        <a:t>Least harm</a:t>
                      </a:r>
                    </a:p>
                  </a:txBody>
                  <a:tcPr marL="68580" marR="68580" marT="34290" marB="34290"/>
                </a:tc>
                <a:tc>
                  <a:txBody>
                    <a:bodyPr/>
                    <a:lstStyle/>
                    <a:p>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Prevention</a:t>
                      </a:r>
                      <a:r>
                        <a:rPr lang="en-US" sz="1400" baseline="0" dirty="0"/>
                        <a:t> of harm</a:t>
                      </a:r>
                      <a:endParaRPr lang="en-US" sz="1400" dirty="0"/>
                    </a:p>
                    <a:p>
                      <a:endParaRPr lang="en-US" sz="1400" dirty="0"/>
                    </a:p>
                  </a:txBody>
                  <a:tcPr marL="68580" marR="68580" marT="34290" marB="34290"/>
                </a:tc>
                <a:tc>
                  <a:txBody>
                    <a:bodyPr/>
                    <a:lstStyle/>
                    <a:p>
                      <a:endParaRPr lang="en-US" sz="1400" dirty="0"/>
                    </a:p>
                    <a:p>
                      <a:r>
                        <a:rPr lang="en-US" sz="1400" dirty="0"/>
                        <a:t>Who bears the brunt of negative outcomes of either decision</a:t>
                      </a:r>
                    </a:p>
                  </a:txBody>
                  <a:tcPr marL="68580" marR="68580" marT="34290" marB="34290"/>
                </a:tc>
                <a:extLst>
                  <a:ext uri="{0D108BD9-81ED-4DB2-BD59-A6C34878D82A}">
                    <a16:rowId xmlns:a16="http://schemas.microsoft.com/office/drawing/2014/main" val="3723714282"/>
                  </a:ext>
                </a:extLst>
              </a:tr>
              <a:tr h="628462">
                <a:tc>
                  <a:txBody>
                    <a:bodyPr/>
                    <a:lstStyle/>
                    <a:p>
                      <a:endParaRPr lang="en-US" sz="1400" dirty="0"/>
                    </a:p>
                    <a:p>
                      <a:r>
                        <a:rPr lang="en-US" sz="1400" b="1" dirty="0">
                          <a:solidFill>
                            <a:schemeClr val="bg1"/>
                          </a:solidFill>
                        </a:rPr>
                        <a:t>Justice </a:t>
                      </a:r>
                    </a:p>
                  </a:txBody>
                  <a:tcPr marL="68580" marR="68580" marT="34290" marB="34290">
                    <a:solidFill>
                      <a:srgbClr val="4472C4"/>
                    </a:solidFill>
                  </a:tcPr>
                </a:tc>
                <a:tc>
                  <a:txBody>
                    <a:bodyPr/>
                    <a:lstStyle/>
                    <a:p>
                      <a:endParaRPr lang="en-US" sz="1400" dirty="0"/>
                    </a:p>
                    <a:p>
                      <a:r>
                        <a:rPr lang="en-US" sz="1400" dirty="0"/>
                        <a:t>Rights</a:t>
                      </a:r>
                    </a:p>
                  </a:txBody>
                  <a:tcPr marL="68580" marR="68580" marT="34290" marB="34290"/>
                </a:tc>
                <a:tc>
                  <a:txBody>
                    <a:bodyPr/>
                    <a:lstStyle/>
                    <a:p>
                      <a:endParaRPr lang="en-US" sz="1400" dirty="0"/>
                    </a:p>
                    <a:p>
                      <a:r>
                        <a:rPr lang="en-US" sz="1400" dirty="0"/>
                        <a:t>Allocation of resources</a:t>
                      </a:r>
                    </a:p>
                  </a:txBody>
                  <a:tcPr marL="68580" marR="68580" marT="34290" marB="34290"/>
                </a:tc>
                <a:tc>
                  <a:txBody>
                    <a:bodyPr/>
                    <a:lstStyle/>
                    <a:p>
                      <a:endParaRPr lang="en-US" sz="1400" dirty="0"/>
                    </a:p>
                    <a:p>
                      <a:r>
                        <a:rPr lang="en-US" sz="1400" dirty="0"/>
                        <a:t>Who is</a:t>
                      </a:r>
                      <a:r>
                        <a:rPr lang="en-US" sz="1400" baseline="0" dirty="0"/>
                        <a:t> treated fairly</a:t>
                      </a:r>
                      <a:endParaRPr lang="en-US" sz="1400" dirty="0"/>
                    </a:p>
                  </a:txBody>
                  <a:tcPr marL="68580" marR="68580" marT="34290" marB="34290"/>
                </a:tc>
                <a:extLst>
                  <a:ext uri="{0D108BD9-81ED-4DB2-BD59-A6C34878D82A}">
                    <a16:rowId xmlns:a16="http://schemas.microsoft.com/office/drawing/2014/main" val="3697663816"/>
                  </a:ext>
                </a:extLst>
              </a:tr>
            </a:tbl>
          </a:graphicData>
        </a:graphic>
      </p:graphicFrame>
    </p:spTree>
    <p:extLst>
      <p:ext uri="{BB962C8B-B14F-4D97-AF65-F5344CB8AC3E}">
        <p14:creationId xmlns:p14="http://schemas.microsoft.com/office/powerpoint/2010/main" val="59565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8748D-1AB5-4E22-A854-B340A11D8567}"/>
              </a:ext>
            </a:extLst>
          </p:cNvPr>
          <p:cNvSpPr>
            <a:spLocks noGrp="1"/>
          </p:cNvSpPr>
          <p:nvPr>
            <p:ph type="title"/>
          </p:nvPr>
        </p:nvSpPr>
        <p:spPr>
          <a:xfrm>
            <a:off x="306125" y="1350794"/>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br>
              <a:rPr lang="en-US" altLang="en-US" sz="2600" b="1" kern="1200">
                <a:solidFill>
                  <a:srgbClr val="FFFFFF"/>
                </a:solidFill>
                <a:latin typeface="+mj-lt"/>
                <a:ea typeface="+mj-ea"/>
                <a:cs typeface="+mj-cs"/>
              </a:rPr>
            </a:br>
            <a:r>
              <a:rPr lang="en-US" altLang="en-US" sz="2600" b="1" kern="1200">
                <a:solidFill>
                  <a:srgbClr val="FFFFFF"/>
                </a:solidFill>
                <a:latin typeface="+mj-lt"/>
                <a:ea typeface="+mj-ea"/>
                <a:cs typeface="+mj-cs"/>
              </a:rPr>
              <a:t>UNESCO’S 15 BIOETHICAL PRINCIPLES</a:t>
            </a:r>
            <a:br>
              <a:rPr kumimoji="0" lang="en-US" altLang="en-US" sz="2600" b="0" i="0" u="none" strike="noStrike" kern="1200" cap="none" normalizeH="0" baseline="0">
                <a:ln>
                  <a:noFill/>
                </a:ln>
                <a:solidFill>
                  <a:srgbClr val="FFFFFF"/>
                </a:solidFill>
                <a:effectLst/>
                <a:latin typeface="+mj-lt"/>
                <a:ea typeface="+mj-ea"/>
                <a:cs typeface="+mj-cs"/>
              </a:rPr>
            </a:br>
            <a:endParaRPr lang="en-US" sz="2600" kern="1200">
              <a:solidFill>
                <a:srgbClr val="FFFFFF"/>
              </a:solidFill>
              <a:latin typeface="+mj-lt"/>
              <a:ea typeface="+mj-ea"/>
              <a:cs typeface="+mj-cs"/>
            </a:endParaRPr>
          </a:p>
        </p:txBody>
      </p:sp>
      <p:graphicFrame>
        <p:nvGraphicFramePr>
          <p:cNvPr id="10" name="Table 9">
            <a:extLst>
              <a:ext uri="{FF2B5EF4-FFF2-40B4-BE49-F238E27FC236}">
                <a16:creationId xmlns:a16="http://schemas.microsoft.com/office/drawing/2014/main" id="{1A8F67FA-C437-4097-8527-4B04392B6370}"/>
              </a:ext>
            </a:extLst>
          </p:cNvPr>
          <p:cNvGraphicFramePr>
            <a:graphicFrameLocks noGrp="1"/>
          </p:cNvGraphicFramePr>
          <p:nvPr>
            <p:extLst>
              <p:ext uri="{D42A27DB-BD31-4B8C-83A1-F6EECF244321}">
                <p14:modId xmlns:p14="http://schemas.microsoft.com/office/powerpoint/2010/main" val="1328214637"/>
              </p:ext>
            </p:extLst>
          </p:nvPr>
        </p:nvGraphicFramePr>
        <p:xfrm>
          <a:off x="3466106" y="699510"/>
          <a:ext cx="7188202" cy="4331603"/>
        </p:xfrm>
        <a:graphic>
          <a:graphicData uri="http://schemas.openxmlformats.org/drawingml/2006/table">
            <a:tbl>
              <a:tblPr firstRow="1" firstCol="1" bandRow="1">
                <a:tableStyleId>{8799B23B-EC83-4686-B30A-512413B5E67A}</a:tableStyleId>
              </a:tblPr>
              <a:tblGrid>
                <a:gridCol w="368710">
                  <a:extLst>
                    <a:ext uri="{9D8B030D-6E8A-4147-A177-3AD203B41FA5}">
                      <a16:colId xmlns:a16="http://schemas.microsoft.com/office/drawing/2014/main" val="3240937435"/>
                    </a:ext>
                  </a:extLst>
                </a:gridCol>
                <a:gridCol w="1194847">
                  <a:extLst>
                    <a:ext uri="{9D8B030D-6E8A-4147-A177-3AD203B41FA5}">
                      <a16:colId xmlns:a16="http://schemas.microsoft.com/office/drawing/2014/main" val="3323283399"/>
                    </a:ext>
                  </a:extLst>
                </a:gridCol>
                <a:gridCol w="1430579">
                  <a:extLst>
                    <a:ext uri="{9D8B030D-6E8A-4147-A177-3AD203B41FA5}">
                      <a16:colId xmlns:a16="http://schemas.microsoft.com/office/drawing/2014/main" val="3063347774"/>
                    </a:ext>
                  </a:extLst>
                </a:gridCol>
                <a:gridCol w="1482963">
                  <a:extLst>
                    <a:ext uri="{9D8B030D-6E8A-4147-A177-3AD203B41FA5}">
                      <a16:colId xmlns:a16="http://schemas.microsoft.com/office/drawing/2014/main" val="217757242"/>
                    </a:ext>
                  </a:extLst>
                </a:gridCol>
                <a:gridCol w="1346005">
                  <a:extLst>
                    <a:ext uri="{9D8B030D-6E8A-4147-A177-3AD203B41FA5}">
                      <a16:colId xmlns:a16="http://schemas.microsoft.com/office/drawing/2014/main" val="3862976046"/>
                    </a:ext>
                  </a:extLst>
                </a:gridCol>
                <a:gridCol w="1365098">
                  <a:extLst>
                    <a:ext uri="{9D8B030D-6E8A-4147-A177-3AD203B41FA5}">
                      <a16:colId xmlns:a16="http://schemas.microsoft.com/office/drawing/2014/main" val="32959443"/>
                    </a:ext>
                  </a:extLst>
                </a:gridCol>
              </a:tblGrid>
              <a:tr h="155202">
                <a:tc>
                  <a:txBody>
                    <a:bodyPr/>
                    <a:lstStyle/>
                    <a:p>
                      <a:pPr marL="0" marR="0" algn="ctr">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extLst>
                  <a:ext uri="{0D108BD9-81ED-4DB2-BD59-A6C34878D82A}">
                    <a16:rowId xmlns:a16="http://schemas.microsoft.com/office/drawing/2014/main" val="1027555625"/>
                  </a:ext>
                </a:extLst>
              </a:tr>
              <a:tr h="964212">
                <a:tc>
                  <a:txBody>
                    <a:bodyPr/>
                    <a:lstStyle/>
                    <a:p>
                      <a:pPr marL="0" marR="0" algn="ctr">
                        <a:lnSpc>
                          <a:spcPct val="107000"/>
                        </a:lnSpc>
                        <a:spcBef>
                          <a:spcPts val="0"/>
                        </a:spcBef>
                        <a:spcAft>
                          <a:spcPts val="0"/>
                        </a:spcAft>
                      </a:pPr>
                      <a:r>
                        <a:rPr lang="en-US" sz="800" dirty="0">
                          <a:solidFill>
                            <a:schemeClr val="bg1"/>
                          </a:solidFill>
                          <a:effectLst/>
                        </a:rPr>
                        <a:t> </a:t>
                      </a:r>
                    </a:p>
                    <a:p>
                      <a:pPr marL="0" marR="0" algn="ctr">
                        <a:lnSpc>
                          <a:spcPct val="107000"/>
                        </a:lnSpc>
                        <a:spcBef>
                          <a:spcPts val="0"/>
                        </a:spcBef>
                        <a:spcAft>
                          <a:spcPts val="0"/>
                        </a:spcAft>
                      </a:pPr>
                      <a:endParaRPr lang="en-US" sz="800" dirty="0">
                        <a:solidFill>
                          <a:schemeClr val="bg1"/>
                        </a:solidFill>
                        <a:effectLst/>
                      </a:endParaRPr>
                    </a:p>
                    <a:p>
                      <a:pPr marL="0" marR="0" algn="ctr">
                        <a:lnSpc>
                          <a:spcPct val="107000"/>
                        </a:lnSpc>
                        <a:spcBef>
                          <a:spcPts val="0"/>
                        </a:spcBef>
                        <a:spcAft>
                          <a:spcPts val="0"/>
                        </a:spcAft>
                      </a:pPr>
                      <a:endParaRPr lang="en-US" sz="800" dirty="0">
                        <a:solidFill>
                          <a:schemeClr val="bg1"/>
                        </a:solidFill>
                        <a:effectLst/>
                      </a:endParaRPr>
                    </a:p>
                    <a:p>
                      <a:pPr marL="0" marR="0" algn="ctr">
                        <a:lnSpc>
                          <a:spcPct val="107000"/>
                        </a:lnSpc>
                        <a:spcBef>
                          <a:spcPts val="0"/>
                        </a:spcBef>
                        <a:spcAft>
                          <a:spcPts val="0"/>
                        </a:spcAft>
                      </a:pPr>
                      <a:endParaRPr lang="en-US" sz="800" dirty="0">
                        <a:solidFill>
                          <a:schemeClr val="bg1"/>
                        </a:solidFill>
                        <a:effectLst/>
                      </a:endParaRPr>
                    </a:p>
                    <a:p>
                      <a:pPr marL="0" marR="0" algn="ctr">
                        <a:lnSpc>
                          <a:spcPct val="107000"/>
                        </a:lnSpc>
                        <a:spcBef>
                          <a:spcPts val="0"/>
                        </a:spcBef>
                        <a:spcAft>
                          <a:spcPts val="0"/>
                        </a:spcAft>
                      </a:pPr>
                      <a:r>
                        <a:rPr lang="en-US" sz="800" dirty="0">
                          <a:solidFill>
                            <a:schemeClr val="bg1"/>
                          </a:solidFill>
                          <a:effectLst/>
                        </a:rPr>
                        <a:t>A</a:t>
                      </a:r>
                      <a:endParaRPr lang="en-US"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r>
                        <a:rPr lang="en-US" sz="1200" dirty="0">
                          <a:solidFill>
                            <a:schemeClr val="bg1"/>
                          </a:solidFill>
                          <a:effectLst/>
                        </a:rPr>
                        <a:t>Human Dignity and Human Rights</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r>
                        <a:rPr lang="en-US" sz="1200" dirty="0">
                          <a:solidFill>
                            <a:schemeClr val="bg1"/>
                          </a:solidFill>
                          <a:effectLst/>
                        </a:rPr>
                        <a:t> </a:t>
                      </a:r>
                      <a:r>
                        <a:rPr lang="en-US" sz="800" dirty="0">
                          <a:solidFill>
                            <a:schemeClr val="bg1"/>
                          </a:solidFill>
                          <a:effectLst/>
                          <a:latin typeface="Arial" panose="020B0604020202020204" pitchFamily="34" charset="0"/>
                          <a:cs typeface="Arial" panose="020B0604020202020204" pitchFamily="34" charset="0"/>
                        </a:rPr>
                        <a:t>article 3</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a:t>
                      </a:r>
                    </a:p>
                    <a:p>
                      <a:pPr marL="0" marR="0" lvl="0" indent="0" algn="l" defTabSz="457200" rtl="0" eaLnBrk="1" fontAlgn="auto" latinLnBrk="0" hangingPunct="1">
                        <a:lnSpc>
                          <a:spcPct val="107000"/>
                        </a:lnSpc>
                        <a:spcBef>
                          <a:spcPts val="0"/>
                        </a:spcBef>
                        <a:spcAft>
                          <a:spcPts val="0"/>
                        </a:spcAft>
                        <a:buClrTx/>
                        <a:buSzTx/>
                        <a:buFontTx/>
                        <a:buNone/>
                        <a:tabLst/>
                        <a:defRPr/>
                      </a:pPr>
                      <a:r>
                        <a:rPr lang="en-US" sz="1200" dirty="0">
                          <a:solidFill>
                            <a:schemeClr val="bg1"/>
                          </a:solidFill>
                          <a:effectLst/>
                        </a:rPr>
                        <a:t>Autonomy and individual responsibility</a:t>
                      </a: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200" dirty="0">
                        <a:solidFill>
                          <a:schemeClr val="bg1"/>
                        </a:solidFill>
                        <a:effectLst/>
                      </a:endParaRPr>
                    </a:p>
                    <a:p>
                      <a:pPr marL="0" marR="0" lvl="0" indent="0" algn="l" defTabSz="457200" rtl="0" eaLnBrk="1" fontAlgn="auto" latinLnBrk="0" hangingPunct="1">
                        <a:lnSpc>
                          <a:spcPct val="107000"/>
                        </a:lnSpc>
                        <a:spcBef>
                          <a:spcPts val="0"/>
                        </a:spcBef>
                        <a:spcAft>
                          <a:spcPts val="0"/>
                        </a:spcAft>
                        <a:buClrTx/>
                        <a:buSzTx/>
                        <a:buFontTx/>
                        <a:buNone/>
                        <a:tabLst/>
                        <a:defRPr/>
                      </a:pPr>
                      <a:r>
                        <a:rPr lang="en-US" sz="800" dirty="0">
                          <a:solidFill>
                            <a:schemeClr val="bg1"/>
                          </a:solidFill>
                          <a:effectLst/>
                          <a:latin typeface="Arial" panose="020B0604020202020204" pitchFamily="34" charset="0"/>
                          <a:cs typeface="Arial" panose="020B0604020202020204" pitchFamily="34" charset="0"/>
                        </a:rPr>
                        <a:t>5</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r>
                        <a:rPr lang="en-US" sz="700" dirty="0">
                          <a:solidFill>
                            <a:schemeClr val="bg1"/>
                          </a:solidFill>
                          <a:effectLst/>
                        </a:rPr>
                        <a:t> </a:t>
                      </a:r>
                      <a:endParaRPr lang="en-US" sz="7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1432" marR="51432" marT="0" marB="0"/>
                </a:tc>
                <a:tc>
                  <a:txBody>
                    <a:bodyPr/>
                    <a:lstStyle/>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r>
                        <a:rPr lang="en-US" sz="1200" dirty="0">
                          <a:solidFill>
                            <a:schemeClr val="bg1"/>
                          </a:solidFill>
                          <a:effectLst/>
                        </a:rPr>
                        <a:t> Benefit and Harm        </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endParaRPr lang="en-US" sz="1200" dirty="0">
                        <a:solidFill>
                          <a:schemeClr val="bg1"/>
                        </a:solidFill>
                        <a:effectLst/>
                      </a:endParaRPr>
                    </a:p>
                    <a:p>
                      <a:pPr marL="0" marR="0" algn="l">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        4</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a:solidFill>
                            <a:schemeClr val="bg1"/>
                          </a:solidFill>
                          <a:effectLst/>
                        </a:rPr>
                        <a:t>Consent</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6</a:t>
                      </a:r>
                    </a:p>
                  </a:txBody>
                  <a:tcPr marL="51432" marR="51432" marT="0" marB="0"/>
                </a:tc>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Privacy and Confidentiality </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endParaRPr lang="en-US" sz="8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9</a:t>
                      </a:r>
                    </a:p>
                  </a:txBody>
                  <a:tcPr marL="51432" marR="51432" marT="0" marB="0"/>
                </a:tc>
                <a:extLst>
                  <a:ext uri="{0D108BD9-81ED-4DB2-BD59-A6C34878D82A}">
                    <a16:rowId xmlns:a16="http://schemas.microsoft.com/office/drawing/2014/main" val="905948725"/>
                  </a:ext>
                </a:extLst>
              </a:tr>
              <a:tr h="1187276">
                <a:tc>
                  <a:txBody>
                    <a:bodyPr/>
                    <a:lstStyle/>
                    <a:p>
                      <a:pPr marL="0" marR="0" algn="ctr">
                        <a:lnSpc>
                          <a:spcPct val="107000"/>
                        </a:lnSpc>
                        <a:spcBef>
                          <a:spcPts val="0"/>
                        </a:spcBef>
                        <a:spcAft>
                          <a:spcPts val="0"/>
                        </a:spcAft>
                      </a:pPr>
                      <a:r>
                        <a:rPr lang="en-US" sz="800" dirty="0">
                          <a:solidFill>
                            <a:schemeClr val="bg1"/>
                          </a:solidFill>
                          <a:effectLst/>
                        </a:rPr>
                        <a:t> </a:t>
                      </a:r>
                    </a:p>
                    <a:p>
                      <a:pPr marL="0" marR="0" algn="ctr">
                        <a:lnSpc>
                          <a:spcPct val="107000"/>
                        </a:lnSpc>
                        <a:spcBef>
                          <a:spcPts val="0"/>
                        </a:spcBef>
                        <a:spcAft>
                          <a:spcPts val="0"/>
                        </a:spcAft>
                      </a:pPr>
                      <a:endParaRPr lang="en-US" sz="800" dirty="0">
                        <a:solidFill>
                          <a:schemeClr val="bg1"/>
                        </a:solidFill>
                        <a:effectLst/>
                      </a:endParaRPr>
                    </a:p>
                    <a:p>
                      <a:pPr marL="0" marR="0" algn="ctr">
                        <a:lnSpc>
                          <a:spcPct val="107000"/>
                        </a:lnSpc>
                        <a:spcBef>
                          <a:spcPts val="0"/>
                        </a:spcBef>
                        <a:spcAft>
                          <a:spcPts val="0"/>
                        </a:spcAft>
                      </a:pPr>
                      <a:r>
                        <a:rPr lang="en-US" sz="800" dirty="0">
                          <a:solidFill>
                            <a:schemeClr val="bg1"/>
                          </a:solidFill>
                          <a:effectLst/>
                        </a:rPr>
                        <a:t>B</a:t>
                      </a:r>
                      <a:endParaRPr lang="en-US"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Persons without Capacity to Consent </a:t>
                      </a:r>
                    </a:p>
                    <a:p>
                      <a:pPr marL="0" marR="0">
                        <a:lnSpc>
                          <a:spcPct val="107000"/>
                        </a:lnSpc>
                        <a:spcBef>
                          <a:spcPts val="0"/>
                        </a:spcBef>
                        <a:spcAft>
                          <a:spcPts val="0"/>
                        </a:spcAft>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7</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Human vulnerability and personal integrity</a:t>
                      </a:r>
                    </a:p>
                    <a:p>
                      <a:pPr marL="0" marR="0">
                        <a:lnSpc>
                          <a:spcPct val="107000"/>
                        </a:lnSpc>
                        <a:spcBef>
                          <a:spcPts val="0"/>
                        </a:spcBef>
                        <a:spcAft>
                          <a:spcPts val="0"/>
                        </a:spcAft>
                      </a:pPr>
                      <a:endParaRPr lang="en-US" sz="8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8</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a:solidFill>
                            <a:schemeClr val="bg1"/>
                          </a:solidFill>
                          <a:effectLst/>
                        </a:rPr>
                        <a:t>Non-discrimination</a:t>
                      </a:r>
                    </a:p>
                    <a:p>
                      <a:pPr marL="0" marR="0">
                        <a:lnSpc>
                          <a:spcPct val="107000"/>
                        </a:lnSpc>
                        <a:spcBef>
                          <a:spcPts val="0"/>
                        </a:spcBef>
                        <a:spcAft>
                          <a:spcPts val="0"/>
                        </a:spcAft>
                      </a:pPr>
                      <a:endParaRPr lang="en-US" sz="1200" dirty="0">
                        <a:solidFill>
                          <a:schemeClr val="bg1"/>
                        </a:solidFill>
                        <a:effectLst/>
                      </a:endParaRP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 11</a:t>
                      </a:r>
                      <a:endPar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dirty="0">
                          <a:solidFill>
                            <a:schemeClr val="bg1"/>
                          </a:solidFill>
                          <a:effectLst/>
                        </a:rPr>
                        <a:t> Equality Justice and Equity</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endParaRPr lang="en-US" sz="8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10</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Respect for Cultural diversity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12</a:t>
                      </a:r>
                    </a:p>
                  </a:txBody>
                  <a:tcPr marL="51432" marR="51432" marT="0" marB="0"/>
                </a:tc>
                <a:extLst>
                  <a:ext uri="{0D108BD9-81ED-4DB2-BD59-A6C34878D82A}">
                    <a16:rowId xmlns:a16="http://schemas.microsoft.com/office/drawing/2014/main" val="3738934283"/>
                  </a:ext>
                </a:extLst>
              </a:tr>
              <a:tr h="1382956">
                <a:tc>
                  <a:txBody>
                    <a:bodyPr/>
                    <a:lstStyle/>
                    <a:p>
                      <a:pPr marL="0" marR="0" algn="ctr">
                        <a:lnSpc>
                          <a:spcPct val="107000"/>
                        </a:lnSpc>
                        <a:spcBef>
                          <a:spcPts val="0"/>
                        </a:spcBef>
                        <a:spcAft>
                          <a:spcPts val="0"/>
                        </a:spcAft>
                      </a:pPr>
                      <a:r>
                        <a:rPr lang="en-US" sz="800" dirty="0">
                          <a:solidFill>
                            <a:schemeClr val="bg1"/>
                          </a:solidFill>
                          <a:effectLst/>
                        </a:rPr>
                        <a:t> </a:t>
                      </a:r>
                    </a:p>
                    <a:p>
                      <a:pPr marL="0" marR="0" algn="ctr">
                        <a:lnSpc>
                          <a:spcPct val="107000"/>
                        </a:lnSpc>
                        <a:spcBef>
                          <a:spcPts val="0"/>
                        </a:spcBef>
                        <a:spcAft>
                          <a:spcPts val="0"/>
                        </a:spcAft>
                      </a:pPr>
                      <a:endParaRPr lang="en-US" sz="800" dirty="0">
                        <a:solidFill>
                          <a:schemeClr val="bg1"/>
                        </a:solidFill>
                        <a:effectLst/>
                      </a:endParaRPr>
                    </a:p>
                    <a:p>
                      <a:pPr marL="0" marR="0" algn="ctr">
                        <a:lnSpc>
                          <a:spcPct val="107000"/>
                        </a:lnSpc>
                        <a:spcBef>
                          <a:spcPts val="0"/>
                        </a:spcBef>
                        <a:spcAft>
                          <a:spcPts val="0"/>
                        </a:spcAft>
                      </a:pPr>
                      <a:r>
                        <a:rPr lang="en-US" sz="800" dirty="0">
                          <a:solidFill>
                            <a:schemeClr val="bg1"/>
                          </a:solidFill>
                          <a:effectLst/>
                        </a:rPr>
                        <a:t>C</a:t>
                      </a:r>
                      <a:endParaRPr lang="en-US"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Solidarity and Cooperation </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13</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Social Responsibility and Health </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14</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Sharing of Benefits</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endParaRPr lang="en-US" sz="1200" dirty="0">
                        <a:solidFill>
                          <a:schemeClr val="bg1"/>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cs typeface="Arial" panose="020B0604020202020204" pitchFamily="34" charset="0"/>
                        </a:rPr>
                        <a:t>15</a:t>
                      </a:r>
                      <a:endPar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Protecting </a:t>
                      </a:r>
                    </a:p>
                    <a:p>
                      <a:pPr marL="0" marR="0">
                        <a:lnSpc>
                          <a:spcPct val="107000"/>
                        </a:lnSpc>
                        <a:spcBef>
                          <a:spcPts val="0"/>
                        </a:spcBef>
                        <a:spcAft>
                          <a:spcPts val="0"/>
                        </a:spcAft>
                      </a:pPr>
                      <a:r>
                        <a:rPr lang="en-US" sz="1200" dirty="0">
                          <a:solidFill>
                            <a:schemeClr val="bg1"/>
                          </a:solidFill>
                          <a:effectLst/>
                        </a:rPr>
                        <a:t>Future Generations</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endPar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rPr>
                        <a:t>16</a:t>
                      </a:r>
                    </a:p>
                  </a:txBody>
                  <a:tcPr marL="51432" marR="51432" marT="0" marB="0"/>
                </a:tc>
                <a:tc>
                  <a:txBody>
                    <a:bodyPr/>
                    <a:lstStyle/>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Protecting Biodiversity, Biosphere and Environment</a:t>
                      </a:r>
                    </a:p>
                    <a:p>
                      <a:pPr marL="0" marR="0">
                        <a:lnSpc>
                          <a:spcPct val="107000"/>
                        </a:lnSpc>
                        <a:spcBef>
                          <a:spcPts val="0"/>
                        </a:spcBef>
                        <a:spcAft>
                          <a:spcPts val="0"/>
                        </a:spcAft>
                      </a:pPr>
                      <a:r>
                        <a:rPr lang="en-US" sz="1200" dirty="0">
                          <a:solidFill>
                            <a:schemeClr val="bg1"/>
                          </a:solidFill>
                          <a:effectLst/>
                        </a:rPr>
                        <a:t> </a:t>
                      </a:r>
                    </a:p>
                    <a:p>
                      <a:pPr marL="0" marR="0">
                        <a:lnSpc>
                          <a:spcPct val="107000"/>
                        </a:lnSpc>
                        <a:spcBef>
                          <a:spcPts val="0"/>
                        </a:spcBef>
                        <a:spcAft>
                          <a:spcPts val="0"/>
                        </a:spcAft>
                      </a:pPr>
                      <a:r>
                        <a:rPr lang="en-US" sz="1200" dirty="0">
                          <a:solidFill>
                            <a:schemeClr val="bg1"/>
                          </a:solidFill>
                          <a:effectLst/>
                        </a:rPr>
                        <a:t> </a:t>
                      </a:r>
                      <a:r>
                        <a:rPr lang="en-US" sz="800" dirty="0">
                          <a:solidFill>
                            <a:schemeClr val="bg1"/>
                          </a:solidFill>
                          <a:effectLst/>
                        </a:rPr>
                        <a:t>17</a:t>
                      </a:r>
                      <a:endParaRPr lang="en-US"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1432" marR="51432" marT="0" marB="0"/>
                </a:tc>
                <a:extLst>
                  <a:ext uri="{0D108BD9-81ED-4DB2-BD59-A6C34878D82A}">
                    <a16:rowId xmlns:a16="http://schemas.microsoft.com/office/drawing/2014/main" val="285031420"/>
                  </a:ext>
                </a:extLst>
              </a:tr>
            </a:tbl>
          </a:graphicData>
        </a:graphic>
      </p:graphicFrame>
    </p:spTree>
    <p:extLst>
      <p:ext uri="{BB962C8B-B14F-4D97-AF65-F5344CB8AC3E}">
        <p14:creationId xmlns:p14="http://schemas.microsoft.com/office/powerpoint/2010/main" val="80124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8748D-1AB5-4E22-A854-B340A11D8567}"/>
              </a:ext>
            </a:extLst>
          </p:cNvPr>
          <p:cNvSpPr>
            <a:spLocks noGrp="1"/>
          </p:cNvSpPr>
          <p:nvPr>
            <p:ph type="title"/>
          </p:nvPr>
        </p:nvSpPr>
        <p:spPr>
          <a:xfrm>
            <a:off x="2032058" y="857251"/>
            <a:ext cx="7886700" cy="497589"/>
          </a:xfrm>
        </p:spPr>
        <p:txBody>
          <a:bodyPr>
            <a:normAutofit fontScale="90000"/>
          </a:bodyPr>
          <a:lstStyle/>
          <a:p>
            <a:pPr algn="ctr"/>
            <a:br>
              <a:rPr lang="en-US" altLang="en-US" b="1" dirty="0">
                <a:latin typeface="Calibri" panose="020F0502020204030204" pitchFamily="34" charset="0"/>
                <a:ea typeface="Calibri" panose="020F0502020204030204" pitchFamily="34" charset="0"/>
                <a:cs typeface="Times New Roman" panose="02020603050405020304" pitchFamily="18" charset="0"/>
              </a:rPr>
            </a:br>
            <a:r>
              <a:rPr lang="en-US" altLang="en-US" b="1" dirty="0">
                <a:latin typeface="Calibri" panose="020F0502020204030204" pitchFamily="34" charset="0"/>
                <a:ea typeface="Calibri" panose="020F0502020204030204" pitchFamily="34" charset="0"/>
                <a:cs typeface="Times New Roman" panose="02020603050405020304" pitchFamily="18" charset="0"/>
              </a:rPr>
              <a:t>UNESCO’S 10 ETHICAL PRINCIPLES AI  FOR AI </a:t>
            </a:r>
            <a:br>
              <a:rPr lang="en-US" altLang="en-US" sz="2100" dirty="0"/>
            </a:br>
            <a:endParaRPr lang="en-US" dirty="0"/>
          </a:p>
        </p:txBody>
      </p:sp>
      <p:graphicFrame>
        <p:nvGraphicFramePr>
          <p:cNvPr id="10" name="Table 9">
            <a:extLst>
              <a:ext uri="{FF2B5EF4-FFF2-40B4-BE49-F238E27FC236}">
                <a16:creationId xmlns:a16="http://schemas.microsoft.com/office/drawing/2014/main" id="{1A8F67FA-C437-4097-8527-4B04392B6370}"/>
              </a:ext>
            </a:extLst>
          </p:cNvPr>
          <p:cNvGraphicFramePr>
            <a:graphicFrameLocks noGrp="1"/>
          </p:cNvGraphicFramePr>
          <p:nvPr/>
        </p:nvGraphicFramePr>
        <p:xfrm>
          <a:off x="2379677" y="2210960"/>
          <a:ext cx="7191462" cy="2799871"/>
        </p:xfrm>
        <a:graphic>
          <a:graphicData uri="http://schemas.openxmlformats.org/drawingml/2006/table">
            <a:tbl>
              <a:tblPr firstRow="1" firstCol="1" bandRow="1">
                <a:tableStyleId>{5C22544A-7EE6-4342-B048-85BDC9FD1C3A}</a:tableStyleId>
              </a:tblPr>
              <a:tblGrid>
                <a:gridCol w="340307">
                  <a:extLst>
                    <a:ext uri="{9D8B030D-6E8A-4147-A177-3AD203B41FA5}">
                      <a16:colId xmlns:a16="http://schemas.microsoft.com/office/drawing/2014/main" val="3240937435"/>
                    </a:ext>
                  </a:extLst>
                </a:gridCol>
                <a:gridCol w="1287170">
                  <a:extLst>
                    <a:ext uri="{9D8B030D-6E8A-4147-A177-3AD203B41FA5}">
                      <a16:colId xmlns:a16="http://schemas.microsoft.com/office/drawing/2014/main" val="3323283399"/>
                    </a:ext>
                  </a:extLst>
                </a:gridCol>
                <a:gridCol w="1455917">
                  <a:extLst>
                    <a:ext uri="{9D8B030D-6E8A-4147-A177-3AD203B41FA5}">
                      <a16:colId xmlns:a16="http://schemas.microsoft.com/office/drawing/2014/main" val="3063347774"/>
                    </a:ext>
                  </a:extLst>
                </a:gridCol>
                <a:gridCol w="1358419">
                  <a:extLst>
                    <a:ext uri="{9D8B030D-6E8A-4147-A177-3AD203B41FA5}">
                      <a16:colId xmlns:a16="http://schemas.microsoft.com/office/drawing/2014/main" val="217757242"/>
                    </a:ext>
                  </a:extLst>
                </a:gridCol>
                <a:gridCol w="1425918">
                  <a:extLst>
                    <a:ext uri="{9D8B030D-6E8A-4147-A177-3AD203B41FA5}">
                      <a16:colId xmlns:a16="http://schemas.microsoft.com/office/drawing/2014/main" val="3862976046"/>
                    </a:ext>
                  </a:extLst>
                </a:gridCol>
                <a:gridCol w="1323731">
                  <a:extLst>
                    <a:ext uri="{9D8B030D-6E8A-4147-A177-3AD203B41FA5}">
                      <a16:colId xmlns:a16="http://schemas.microsoft.com/office/drawing/2014/main" val="32959443"/>
                    </a:ext>
                  </a:extLst>
                </a:gridCol>
              </a:tblGrid>
              <a:tr h="127302">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27555625"/>
                  </a:ext>
                </a:extLst>
              </a:tr>
              <a:tr h="1246670">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Human Dignity and Human Rights</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Do NO Harm</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Safety and Security </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Fairness and nondiscrimination</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Privacy</a:t>
                      </a:r>
                    </a:p>
                  </a:txBody>
                  <a:tcPr marL="51435" marR="51435" marT="0" marB="0"/>
                </a:tc>
                <a:extLst>
                  <a:ext uri="{0D108BD9-81ED-4DB2-BD59-A6C34878D82A}">
                    <a16:rowId xmlns:a16="http://schemas.microsoft.com/office/drawing/2014/main" val="905948725"/>
                  </a:ext>
                </a:extLst>
              </a:tr>
              <a:tr h="1425899">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Sustainability</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Human oversight and determination</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Transparency and explainability </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Responsibility and accountability</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err="1">
                          <a:effectLst/>
                          <a:latin typeface="Arial" panose="020B0604020202020204" pitchFamily="34" charset="0"/>
                          <a:ea typeface="Calibri" panose="020F0502020204030204" pitchFamily="34" charset="0"/>
                          <a:cs typeface="Arial" panose="020B0604020202020204" pitchFamily="34" charset="0"/>
                        </a:rPr>
                        <a:t>Multistakeholder</a:t>
                      </a:r>
                      <a:r>
                        <a:rPr lang="en-US" sz="1200" dirty="0">
                          <a:effectLst/>
                          <a:latin typeface="Arial" panose="020B0604020202020204" pitchFamily="34" charset="0"/>
                          <a:ea typeface="Calibri" panose="020F0502020204030204" pitchFamily="34" charset="0"/>
                          <a:cs typeface="Arial" panose="020B0604020202020204" pitchFamily="34" charset="0"/>
                        </a:rPr>
                        <a:t> collaboration and governance</a:t>
                      </a:r>
                    </a:p>
                  </a:txBody>
                  <a:tcPr marL="51435" marR="51435" marT="0" marB="0"/>
                </a:tc>
                <a:extLst>
                  <a:ext uri="{0D108BD9-81ED-4DB2-BD59-A6C34878D82A}">
                    <a16:rowId xmlns:a16="http://schemas.microsoft.com/office/drawing/2014/main" val="3738934283"/>
                  </a:ext>
                </a:extLst>
              </a:tr>
            </a:tbl>
          </a:graphicData>
        </a:graphic>
      </p:graphicFrame>
      <p:sp>
        <p:nvSpPr>
          <p:cNvPr id="2" name="TextBox 1">
            <a:extLst>
              <a:ext uri="{FF2B5EF4-FFF2-40B4-BE49-F238E27FC236}">
                <a16:creationId xmlns:a16="http://schemas.microsoft.com/office/drawing/2014/main" id="{9ACBB23A-B51C-719E-8FFF-EFA99066C5A2}"/>
              </a:ext>
            </a:extLst>
          </p:cNvPr>
          <p:cNvSpPr txBox="1"/>
          <p:nvPr/>
        </p:nvSpPr>
        <p:spPr>
          <a:xfrm flipH="1">
            <a:off x="2592375" y="5729976"/>
            <a:ext cx="6142550" cy="369332"/>
          </a:xfrm>
          <a:prstGeom prst="rect">
            <a:avLst/>
          </a:prstGeom>
          <a:noFill/>
        </p:spPr>
        <p:txBody>
          <a:bodyPr wrap="square" rtlCol="0">
            <a:spAutoFit/>
          </a:bodyPr>
          <a:lstStyle/>
          <a:p>
            <a:r>
              <a:rPr lang="en-US" dirty="0"/>
              <a:t>Learning objective – list 5 Ethical Principles for AI </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 name="Ink 2">
                <a:extLst>
                  <a:ext uri="{FF2B5EF4-FFF2-40B4-BE49-F238E27FC236}">
                    <a16:creationId xmlns:a16="http://schemas.microsoft.com/office/drawing/2014/main" id="{6E7E3970-0FF2-E49F-3AA2-DE86E6DC89EC}"/>
                  </a:ext>
                </a:extLst>
              </p14:cNvPr>
              <p14:cNvContentPartPr/>
              <p14:nvPr/>
            </p14:nvContentPartPr>
            <p14:xfrm>
              <a:off x="8202626" y="3839948"/>
              <a:ext cx="1384560" cy="907920"/>
            </p14:xfrm>
          </p:contentPart>
        </mc:Choice>
        <mc:Fallback xmlns="">
          <p:pic>
            <p:nvPicPr>
              <p:cNvPr id="3" name="Ink 2">
                <a:extLst>
                  <a:ext uri="{FF2B5EF4-FFF2-40B4-BE49-F238E27FC236}">
                    <a16:creationId xmlns:a16="http://schemas.microsoft.com/office/drawing/2014/main" id="{6E7E3970-0FF2-E49F-3AA2-DE86E6DC89EC}"/>
                  </a:ext>
                </a:extLst>
              </p:cNvPr>
              <p:cNvPicPr/>
              <p:nvPr/>
            </p:nvPicPr>
            <p:blipFill>
              <a:blip r:embed="rId3"/>
              <a:stretch>
                <a:fillRect/>
              </a:stretch>
            </p:blipFill>
            <p:spPr>
              <a:xfrm>
                <a:off x="8184626" y="3821941"/>
                <a:ext cx="1420200" cy="94357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 name="Ink 3">
                <a:extLst>
                  <a:ext uri="{FF2B5EF4-FFF2-40B4-BE49-F238E27FC236}">
                    <a16:creationId xmlns:a16="http://schemas.microsoft.com/office/drawing/2014/main" id="{A7588287-7E0A-C5C8-073D-722EA1127625}"/>
                  </a:ext>
                </a:extLst>
              </p14:cNvPr>
              <p14:cNvContentPartPr/>
              <p14:nvPr/>
            </p14:nvContentPartPr>
            <p14:xfrm>
              <a:off x="5395706" y="3736628"/>
              <a:ext cx="2752560" cy="955080"/>
            </p14:xfrm>
          </p:contentPart>
        </mc:Choice>
        <mc:Fallback xmlns="">
          <p:pic>
            <p:nvPicPr>
              <p:cNvPr id="4" name="Ink 3">
                <a:extLst>
                  <a:ext uri="{FF2B5EF4-FFF2-40B4-BE49-F238E27FC236}">
                    <a16:creationId xmlns:a16="http://schemas.microsoft.com/office/drawing/2014/main" id="{A7588287-7E0A-C5C8-073D-722EA1127625}"/>
                  </a:ext>
                </a:extLst>
              </p:cNvPr>
              <p:cNvPicPr/>
              <p:nvPr/>
            </p:nvPicPr>
            <p:blipFill>
              <a:blip r:embed="rId5"/>
              <a:stretch>
                <a:fillRect/>
              </a:stretch>
            </p:blipFill>
            <p:spPr>
              <a:xfrm>
                <a:off x="5377706" y="3718628"/>
                <a:ext cx="2788200" cy="990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5" name="Ink 4">
                <a:extLst>
                  <a:ext uri="{FF2B5EF4-FFF2-40B4-BE49-F238E27FC236}">
                    <a16:creationId xmlns:a16="http://schemas.microsoft.com/office/drawing/2014/main" id="{CC282110-898C-7EFD-7DB7-E4840ED9CDD3}"/>
                  </a:ext>
                </a:extLst>
              </p14:cNvPr>
              <p14:cNvContentPartPr/>
              <p14:nvPr/>
            </p14:nvContentPartPr>
            <p14:xfrm>
              <a:off x="6883226" y="3180068"/>
              <a:ext cx="1101240" cy="64800"/>
            </p14:xfrm>
          </p:contentPart>
        </mc:Choice>
        <mc:Fallback xmlns="">
          <p:pic>
            <p:nvPicPr>
              <p:cNvPr id="5" name="Ink 4">
                <a:extLst>
                  <a:ext uri="{FF2B5EF4-FFF2-40B4-BE49-F238E27FC236}">
                    <a16:creationId xmlns:a16="http://schemas.microsoft.com/office/drawing/2014/main" id="{CC282110-898C-7EFD-7DB7-E4840ED9CDD3}"/>
                  </a:ext>
                </a:extLst>
              </p:cNvPr>
              <p:cNvPicPr/>
              <p:nvPr/>
            </p:nvPicPr>
            <p:blipFill>
              <a:blip r:embed="rId7"/>
              <a:stretch>
                <a:fillRect/>
              </a:stretch>
            </p:blipFill>
            <p:spPr>
              <a:xfrm>
                <a:off x="6865226" y="3161967"/>
                <a:ext cx="1136880" cy="10063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7" name="Ink 6">
                <a:extLst>
                  <a:ext uri="{FF2B5EF4-FFF2-40B4-BE49-F238E27FC236}">
                    <a16:creationId xmlns:a16="http://schemas.microsoft.com/office/drawing/2014/main" id="{3BAD6994-9A8C-543D-37C2-C10F30F277FA}"/>
                  </a:ext>
                </a:extLst>
              </p14:cNvPr>
              <p14:cNvContentPartPr/>
              <p14:nvPr/>
            </p14:nvContentPartPr>
            <p14:xfrm>
              <a:off x="8345906" y="2965148"/>
              <a:ext cx="205920" cy="8640"/>
            </p14:xfrm>
          </p:contentPart>
        </mc:Choice>
        <mc:Fallback xmlns="">
          <p:pic>
            <p:nvPicPr>
              <p:cNvPr id="7" name="Ink 6">
                <a:extLst>
                  <a:ext uri="{FF2B5EF4-FFF2-40B4-BE49-F238E27FC236}">
                    <a16:creationId xmlns:a16="http://schemas.microsoft.com/office/drawing/2014/main" id="{3BAD6994-9A8C-543D-37C2-C10F30F277FA}"/>
                  </a:ext>
                </a:extLst>
              </p:cNvPr>
              <p:cNvPicPr/>
              <p:nvPr/>
            </p:nvPicPr>
            <p:blipFill>
              <a:blip r:embed="rId9"/>
              <a:stretch>
                <a:fillRect/>
              </a:stretch>
            </p:blipFill>
            <p:spPr>
              <a:xfrm>
                <a:off x="8327906" y="2947148"/>
                <a:ext cx="241560" cy="44280"/>
              </a:xfrm>
              <a:prstGeom prst="rect">
                <a:avLst/>
              </a:prstGeom>
            </p:spPr>
          </p:pic>
        </mc:Fallback>
      </mc:AlternateContent>
    </p:spTree>
    <p:extLst>
      <p:ext uri="{BB962C8B-B14F-4D97-AF65-F5344CB8AC3E}">
        <p14:creationId xmlns:p14="http://schemas.microsoft.com/office/powerpoint/2010/main" val="2006119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anel ruang server yang bersinar">
            <a:extLst>
              <a:ext uri="{FF2B5EF4-FFF2-40B4-BE49-F238E27FC236}">
                <a16:creationId xmlns:a16="http://schemas.microsoft.com/office/drawing/2014/main" id="{D1FB33CE-F04E-A2D4-A089-DA9FCD9B76B0}"/>
              </a:ext>
            </a:extLst>
          </p:cNvPr>
          <p:cNvPicPr>
            <a:picLocks noChangeAspect="1"/>
          </p:cNvPicPr>
          <p:nvPr/>
        </p:nvPicPr>
        <p:blipFill rotWithShape="1">
          <a:blip r:embed="rId2">
            <a:duotone>
              <a:prstClr val="black"/>
              <a:schemeClr val="accent5">
                <a:tint val="45000"/>
                <a:satMod val="400000"/>
              </a:schemeClr>
            </a:duotone>
            <a:alphaModFix amt="25000"/>
          </a:blip>
          <a:srcRect t="15730"/>
          <a:stretch/>
        </p:blipFill>
        <p:spPr>
          <a:xfrm>
            <a:off x="1524016" y="1024236"/>
            <a:ext cx="9143985" cy="5143493"/>
          </a:xfrm>
          <a:prstGeom prst="rect">
            <a:avLst/>
          </a:prstGeom>
        </p:spPr>
      </p:pic>
      <p:sp>
        <p:nvSpPr>
          <p:cNvPr id="4" name="Title 3">
            <a:extLst>
              <a:ext uri="{FF2B5EF4-FFF2-40B4-BE49-F238E27FC236}">
                <a16:creationId xmlns:a16="http://schemas.microsoft.com/office/drawing/2014/main" id="{0AC8A340-CF08-9173-7FF0-BA352F14F3BF}"/>
              </a:ext>
            </a:extLst>
          </p:cNvPr>
          <p:cNvSpPr>
            <a:spLocks noGrp="1"/>
          </p:cNvSpPr>
          <p:nvPr>
            <p:ph type="ctrTitle"/>
          </p:nvPr>
        </p:nvSpPr>
        <p:spPr>
          <a:xfrm>
            <a:off x="2390216" y="1943100"/>
            <a:ext cx="6619244" cy="2497186"/>
          </a:xfrm>
        </p:spPr>
        <p:txBody>
          <a:bodyPr>
            <a:normAutofit fontScale="90000"/>
          </a:bodyPr>
          <a:lstStyle/>
          <a:p>
            <a:pPr algn="ctr"/>
            <a:r>
              <a:rPr lang="en-US" dirty="0">
                <a:solidFill>
                  <a:srgbClr val="FFFF00"/>
                </a:solidFill>
              </a:rPr>
              <a:t>Data IN</a:t>
            </a:r>
            <a:br>
              <a:rPr lang="en-US" dirty="0">
                <a:solidFill>
                  <a:srgbClr val="FFFF00"/>
                </a:solidFill>
              </a:rPr>
            </a:br>
            <a:r>
              <a:rPr lang="en-US" dirty="0">
                <a:solidFill>
                  <a:srgbClr val="FFFF00"/>
                </a:solidFill>
              </a:rPr>
              <a:t>Is</a:t>
            </a:r>
            <a:br>
              <a:rPr lang="en-US" dirty="0">
                <a:solidFill>
                  <a:srgbClr val="FFFF00"/>
                </a:solidFill>
              </a:rPr>
            </a:br>
            <a:r>
              <a:rPr lang="en-US" dirty="0">
                <a:solidFill>
                  <a:srgbClr val="FFFF00"/>
                </a:solidFill>
              </a:rPr>
              <a:t> Data Shared </a:t>
            </a:r>
          </a:p>
        </p:txBody>
      </p:sp>
    </p:spTree>
    <p:extLst>
      <p:ext uri="{BB962C8B-B14F-4D97-AF65-F5344CB8AC3E}">
        <p14:creationId xmlns:p14="http://schemas.microsoft.com/office/powerpoint/2010/main" val="2395420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783B1-0044-4325-A209-01F70299C5E7}"/>
              </a:ext>
            </a:extLst>
          </p:cNvPr>
          <p:cNvSpPr>
            <a:spLocks noGrp="1"/>
          </p:cNvSpPr>
          <p:nvPr>
            <p:ph type="title"/>
          </p:nvPr>
        </p:nvSpPr>
        <p:spPr>
          <a:xfrm>
            <a:off x="2010698" y="1329201"/>
            <a:ext cx="4641143" cy="1216741"/>
          </a:xfrm>
        </p:spPr>
        <p:txBody>
          <a:bodyPr>
            <a:normAutofit fontScale="90000"/>
          </a:bodyPr>
          <a:lstStyle/>
          <a:p>
            <a:r>
              <a:rPr lang="en-US">
                <a:solidFill>
                  <a:srgbClr val="EBEBEB"/>
                </a:solidFill>
              </a:rPr>
              <a:t>PROTECT PRIVACY </a:t>
            </a:r>
          </a:p>
        </p:txBody>
      </p:sp>
      <p:sp>
        <p:nvSpPr>
          <p:cNvPr id="25" name="Content Placeholder 2">
            <a:extLst>
              <a:ext uri="{FF2B5EF4-FFF2-40B4-BE49-F238E27FC236}">
                <a16:creationId xmlns:a16="http://schemas.microsoft.com/office/drawing/2014/main" id="{FB2177BB-777A-013D-5A26-F83E4AD3F8DA}"/>
              </a:ext>
            </a:extLst>
          </p:cNvPr>
          <p:cNvSpPr>
            <a:spLocks noGrp="1"/>
          </p:cNvSpPr>
          <p:nvPr>
            <p:ph idx="1"/>
          </p:nvPr>
        </p:nvSpPr>
        <p:spPr>
          <a:xfrm>
            <a:off x="2010698" y="2686051"/>
            <a:ext cx="4641142" cy="2839064"/>
          </a:xfrm>
        </p:spPr>
        <p:txBody>
          <a:bodyPr>
            <a:normAutofit fontScale="92500" lnSpcReduction="10000"/>
          </a:bodyPr>
          <a:lstStyle/>
          <a:p>
            <a:pPr>
              <a:lnSpc>
                <a:spcPct val="90000"/>
              </a:lnSpc>
            </a:pPr>
            <a:r>
              <a:rPr lang="en-US" sz="975" dirty="0">
                <a:solidFill>
                  <a:srgbClr val="FFFFFF"/>
                </a:solidFill>
              </a:rPr>
              <a:t>GPT and ML Collect Data </a:t>
            </a:r>
          </a:p>
          <a:p>
            <a:pPr>
              <a:lnSpc>
                <a:spcPct val="90000"/>
              </a:lnSpc>
            </a:pPr>
            <a:r>
              <a:rPr lang="en-US" sz="975" dirty="0">
                <a:solidFill>
                  <a:srgbClr val="FFFFFF"/>
                </a:solidFill>
              </a:rPr>
              <a:t>Operational Rule:          Data in is data shared</a:t>
            </a:r>
          </a:p>
          <a:p>
            <a:pPr>
              <a:lnSpc>
                <a:spcPct val="90000"/>
              </a:lnSpc>
            </a:pPr>
            <a:endParaRPr lang="en-US" sz="975" dirty="0">
              <a:solidFill>
                <a:srgbClr val="FFFFFF"/>
              </a:solidFill>
            </a:endParaRPr>
          </a:p>
          <a:p>
            <a:pPr>
              <a:lnSpc>
                <a:spcPct val="90000"/>
              </a:lnSpc>
            </a:pPr>
            <a:r>
              <a:rPr lang="en-US" sz="975" dirty="0">
                <a:solidFill>
                  <a:srgbClr val="FFFFFF"/>
                </a:solidFill>
              </a:rPr>
              <a:t>MUST PROTECT:</a:t>
            </a:r>
          </a:p>
          <a:p>
            <a:pPr>
              <a:lnSpc>
                <a:spcPct val="90000"/>
              </a:lnSpc>
            </a:pPr>
            <a:endParaRPr lang="en-US" sz="975" dirty="0">
              <a:solidFill>
                <a:srgbClr val="FFFFFF"/>
              </a:solidFill>
            </a:endParaRPr>
          </a:p>
          <a:p>
            <a:pPr lvl="1">
              <a:lnSpc>
                <a:spcPct val="90000"/>
              </a:lnSpc>
            </a:pPr>
            <a:r>
              <a:rPr lang="en-US" sz="975" dirty="0">
                <a:solidFill>
                  <a:srgbClr val="FFFFFF"/>
                </a:solidFill>
              </a:rPr>
              <a:t>Any type of patient data</a:t>
            </a:r>
          </a:p>
          <a:p>
            <a:pPr lvl="1">
              <a:lnSpc>
                <a:spcPct val="90000"/>
              </a:lnSpc>
            </a:pPr>
            <a:r>
              <a:rPr lang="en-US" sz="975" dirty="0">
                <a:solidFill>
                  <a:srgbClr val="FFFFFF"/>
                </a:solidFill>
              </a:rPr>
              <a:t>Any type of student ID or assessments</a:t>
            </a:r>
          </a:p>
          <a:p>
            <a:pPr lvl="1">
              <a:lnSpc>
                <a:spcPct val="90000"/>
              </a:lnSpc>
            </a:pPr>
            <a:r>
              <a:rPr lang="en-US" sz="975" dirty="0">
                <a:solidFill>
                  <a:srgbClr val="FFFFFF"/>
                </a:solidFill>
              </a:rPr>
              <a:t>Any personnel data</a:t>
            </a:r>
          </a:p>
          <a:p>
            <a:pPr lvl="1">
              <a:lnSpc>
                <a:spcPct val="90000"/>
              </a:lnSpc>
            </a:pPr>
            <a:r>
              <a:rPr lang="en-US" sz="975" dirty="0">
                <a:solidFill>
                  <a:srgbClr val="FFFFFF"/>
                </a:solidFill>
              </a:rPr>
              <a:t>Any business proprietary data </a:t>
            </a:r>
          </a:p>
          <a:p>
            <a:pPr lvl="1">
              <a:lnSpc>
                <a:spcPct val="90000"/>
              </a:lnSpc>
            </a:pPr>
            <a:r>
              <a:rPr lang="en-US" sz="975" dirty="0">
                <a:solidFill>
                  <a:srgbClr val="FFFFFF"/>
                </a:solidFill>
              </a:rPr>
              <a:t>Intellectual properties especially</a:t>
            </a:r>
          </a:p>
          <a:p>
            <a:pPr lvl="2">
              <a:lnSpc>
                <a:spcPct val="90000"/>
              </a:lnSpc>
            </a:pPr>
            <a:r>
              <a:rPr lang="en-US" sz="975" dirty="0">
                <a:solidFill>
                  <a:srgbClr val="FFFFFF"/>
                </a:solidFill>
              </a:rPr>
              <a:t>Grants</a:t>
            </a:r>
          </a:p>
          <a:p>
            <a:pPr lvl="2">
              <a:lnSpc>
                <a:spcPct val="90000"/>
              </a:lnSpc>
            </a:pPr>
            <a:r>
              <a:rPr lang="en-US" sz="975" dirty="0">
                <a:solidFill>
                  <a:srgbClr val="FFFFFF"/>
                </a:solidFill>
              </a:rPr>
              <a:t>Articles submitted for publication </a:t>
            </a:r>
          </a:p>
          <a:p>
            <a:pPr>
              <a:lnSpc>
                <a:spcPct val="90000"/>
              </a:lnSpc>
            </a:pPr>
            <a:endParaRPr lang="en-US" sz="975" dirty="0">
              <a:solidFill>
                <a:srgbClr val="FFFFFF"/>
              </a:solidFill>
            </a:endParaRPr>
          </a:p>
          <a:p>
            <a:pPr marL="0" indent="0">
              <a:lnSpc>
                <a:spcPct val="90000"/>
              </a:lnSpc>
              <a:buNone/>
            </a:pPr>
            <a:endParaRPr lang="en-US" sz="975" dirty="0">
              <a:solidFill>
                <a:srgbClr val="FFFFFF"/>
              </a:solidFill>
            </a:endParaRPr>
          </a:p>
        </p:txBody>
      </p:sp>
      <p:pic>
        <p:nvPicPr>
          <p:cNvPr id="5" name="Picture 4" descr="Different coloured organisers">
            <a:extLst>
              <a:ext uri="{FF2B5EF4-FFF2-40B4-BE49-F238E27FC236}">
                <a16:creationId xmlns:a16="http://schemas.microsoft.com/office/drawing/2014/main" id="{6177083B-E1F9-12DF-7DE8-C21B210D230C}"/>
              </a:ext>
            </a:extLst>
          </p:cNvPr>
          <p:cNvPicPr>
            <a:picLocks noChangeAspect="1"/>
          </p:cNvPicPr>
          <p:nvPr/>
        </p:nvPicPr>
        <p:blipFill rotWithShape="1">
          <a:blip r:embed="rId2"/>
          <a:srcRect l="28160" r="28055" b="1"/>
          <a:stretch/>
        </p:blipFill>
        <p:spPr>
          <a:xfrm>
            <a:off x="6945882" y="857252"/>
            <a:ext cx="3722434" cy="51435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58168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513A-4979-9F6F-AC78-0F9C807EE351}"/>
              </a:ext>
            </a:extLst>
          </p:cNvPr>
          <p:cNvSpPr>
            <a:spLocks noGrp="1"/>
          </p:cNvSpPr>
          <p:nvPr>
            <p:ph type="title"/>
          </p:nvPr>
        </p:nvSpPr>
        <p:spPr/>
        <p:txBody>
          <a:bodyPr/>
          <a:lstStyle/>
          <a:p>
            <a:r>
              <a:rPr lang="en-US" dirty="0"/>
              <a:t>UFHEALTH Data Registry</a:t>
            </a:r>
          </a:p>
        </p:txBody>
      </p:sp>
      <p:sp>
        <p:nvSpPr>
          <p:cNvPr id="3" name="Content Placeholder 2">
            <a:extLst>
              <a:ext uri="{FF2B5EF4-FFF2-40B4-BE49-F238E27FC236}">
                <a16:creationId xmlns:a16="http://schemas.microsoft.com/office/drawing/2014/main" id="{3EA1C1B4-F8D2-DFB2-76C8-8DD6C1470099}"/>
              </a:ext>
            </a:extLst>
          </p:cNvPr>
          <p:cNvSpPr>
            <a:spLocks noGrp="1"/>
          </p:cNvSpPr>
          <p:nvPr>
            <p:ph idx="1"/>
          </p:nvPr>
        </p:nvSpPr>
        <p:spPr/>
        <p:txBody>
          <a:bodyPr/>
          <a:lstStyle/>
          <a:p>
            <a:r>
              <a:rPr lang="en-US" sz="2400" dirty="0"/>
              <a:t>A total number of 290,482,002 clinical notes from 2,476,628 patients were extracted from the UF Health Integrated Data Repository (IDR), the enterprise data warehouse of the UF Health system.  These notes were created from 2011-2021 from over 126 clinical departments and approximately 50 million encounters covering healthcare settings including but not limited to inpatient, outpatient, and emergency department visits.  After preprocessing and deidentification, the corpus included &gt;82 billion medical words. **</a:t>
            </a:r>
          </a:p>
        </p:txBody>
      </p:sp>
      <p:sp>
        <p:nvSpPr>
          <p:cNvPr id="4" name="Slide Number Placeholder 3">
            <a:extLst>
              <a:ext uri="{FF2B5EF4-FFF2-40B4-BE49-F238E27FC236}">
                <a16:creationId xmlns:a16="http://schemas.microsoft.com/office/drawing/2014/main" id="{8B583CD6-B386-3286-9797-5A0E094C1DC6}"/>
              </a:ext>
            </a:extLst>
          </p:cNvPr>
          <p:cNvSpPr>
            <a:spLocks noGrp="1"/>
          </p:cNvSpPr>
          <p:nvPr>
            <p:ph type="sldNum" sz="quarter" idx="12"/>
          </p:nvPr>
        </p:nvSpPr>
        <p:spPr/>
        <p:txBody>
          <a:bodyPr/>
          <a:lstStyle/>
          <a:p>
            <a:fld id="{1EFB17A3-7F9A-4DEA-978A-D71F42F74967}" type="slidenum">
              <a:rPr lang="en-US" altLang="en-US" smtClean="0"/>
              <a:pPr/>
              <a:t>33</a:t>
            </a:fld>
            <a:endParaRPr lang="en-US" altLang="en-US"/>
          </a:p>
        </p:txBody>
      </p:sp>
      <p:sp>
        <p:nvSpPr>
          <p:cNvPr id="5" name="TextBox 4">
            <a:extLst>
              <a:ext uri="{FF2B5EF4-FFF2-40B4-BE49-F238E27FC236}">
                <a16:creationId xmlns:a16="http://schemas.microsoft.com/office/drawing/2014/main" id="{12F3FAF2-49CF-6150-A422-8302AD06A3DC}"/>
              </a:ext>
            </a:extLst>
          </p:cNvPr>
          <p:cNvSpPr txBox="1"/>
          <p:nvPr/>
        </p:nvSpPr>
        <p:spPr>
          <a:xfrm>
            <a:off x="2133601" y="6241912"/>
            <a:ext cx="6543779" cy="369332"/>
          </a:xfrm>
          <a:prstGeom prst="rect">
            <a:avLst/>
          </a:prstGeom>
          <a:noFill/>
        </p:spPr>
        <p:txBody>
          <a:bodyPr wrap="none" rtlCol="0">
            <a:spAutoFit/>
          </a:bodyPr>
          <a:lstStyle/>
          <a:p>
            <a:r>
              <a:rPr lang="en-US" dirty="0"/>
              <a:t>**   Xi Yang  et al   2022  A large Language model for EHR</a:t>
            </a:r>
          </a:p>
        </p:txBody>
      </p:sp>
    </p:spTree>
    <p:extLst>
      <p:ext uri="{BB962C8B-B14F-4D97-AF65-F5344CB8AC3E}">
        <p14:creationId xmlns:p14="http://schemas.microsoft.com/office/powerpoint/2010/main" val="2121293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B1BFB9-8879-D197-AAF1-3B20F1B9D1CF}"/>
              </a:ext>
            </a:extLst>
          </p:cNvPr>
          <p:cNvSpPr>
            <a:spLocks noGrp="1"/>
          </p:cNvSpPr>
          <p:nvPr>
            <p:ph type="title"/>
          </p:nvPr>
        </p:nvSpPr>
        <p:spPr/>
        <p:txBody>
          <a:bodyPr/>
          <a:lstStyle/>
          <a:p>
            <a:r>
              <a:rPr lang="en-US" dirty="0">
                <a:solidFill>
                  <a:schemeClr val="tx1"/>
                </a:solidFill>
                <a:hlinkClick r:id="rId2">
                  <a:extLst>
                    <a:ext uri="{A12FA001-AC4F-418D-AE19-62706E023703}">
                      <ahyp:hlinkClr xmlns:ahyp="http://schemas.microsoft.com/office/drawing/2018/hyperlinkcolor" val="tx"/>
                    </a:ext>
                  </a:extLst>
                </a:hlinkClick>
              </a:rPr>
              <a:t>UNESCO - Globalpolicy.AI</a:t>
            </a:r>
            <a:endParaRPr lang="en-US" dirty="0">
              <a:solidFill>
                <a:schemeClr val="tx1"/>
              </a:solidFill>
            </a:endParaRPr>
          </a:p>
        </p:txBody>
      </p:sp>
      <p:sp>
        <p:nvSpPr>
          <p:cNvPr id="5" name="Content Placeholder 4">
            <a:extLst>
              <a:ext uri="{FF2B5EF4-FFF2-40B4-BE49-F238E27FC236}">
                <a16:creationId xmlns:a16="http://schemas.microsoft.com/office/drawing/2014/main" id="{5B101C95-E46F-3370-28C3-BDD13ED7FEE3}"/>
              </a:ext>
            </a:extLst>
          </p:cNvPr>
          <p:cNvSpPr>
            <a:spLocks noGrp="1"/>
          </p:cNvSpPr>
          <p:nvPr>
            <p:ph sz="half" idx="1"/>
          </p:nvPr>
        </p:nvSpPr>
        <p:spPr/>
        <p:txBody>
          <a:bodyPr/>
          <a:lstStyle/>
          <a:p>
            <a:endParaRPr lang="en-US"/>
          </a:p>
        </p:txBody>
      </p:sp>
      <p:pic>
        <p:nvPicPr>
          <p:cNvPr id="7" name="Content Placeholder 6">
            <a:extLst>
              <a:ext uri="{FF2B5EF4-FFF2-40B4-BE49-F238E27FC236}">
                <a16:creationId xmlns:a16="http://schemas.microsoft.com/office/drawing/2014/main" id="{25257003-AA34-3CD1-47C1-737DB284FB1B}"/>
              </a:ext>
            </a:extLst>
          </p:cNvPr>
          <p:cNvPicPr>
            <a:picLocks noGrp="1" noChangeAspect="1"/>
          </p:cNvPicPr>
          <p:nvPr>
            <p:ph sz="half" idx="2"/>
          </p:nvPr>
        </p:nvPicPr>
        <p:blipFill>
          <a:blip r:embed="rId3"/>
          <a:stretch>
            <a:fillRect/>
          </a:stretch>
        </p:blipFill>
        <p:spPr>
          <a:xfrm>
            <a:off x="646111" y="2060575"/>
            <a:ext cx="10733766" cy="3709220"/>
          </a:xfrm>
          <a:prstGeom prst="rect">
            <a:avLst/>
          </a:prstGeom>
        </p:spPr>
      </p:pic>
    </p:spTree>
    <p:extLst>
      <p:ext uri="{BB962C8B-B14F-4D97-AF65-F5344CB8AC3E}">
        <p14:creationId xmlns:p14="http://schemas.microsoft.com/office/powerpoint/2010/main" val="2620425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867D6-CF8B-47D9-984C-B33E992A7324}"/>
              </a:ext>
            </a:extLst>
          </p:cNvPr>
          <p:cNvSpPr>
            <a:spLocks noGrp="1"/>
          </p:cNvSpPr>
          <p:nvPr>
            <p:ph type="title"/>
          </p:nvPr>
        </p:nvSpPr>
        <p:spPr>
          <a:xfrm>
            <a:off x="719242" y="220493"/>
            <a:ext cx="10353761" cy="1326321"/>
          </a:xfrm>
        </p:spPr>
        <p:txBody>
          <a:bodyPr>
            <a:normAutofit/>
          </a:bodyPr>
          <a:lstStyle/>
          <a:p>
            <a:r>
              <a:rPr lang="en-US" sz="2000" dirty="0"/>
              <a:t>Ethics Mapping through product life cycle </a:t>
            </a:r>
            <a:r>
              <a:rPr lang="en-US" sz="800" dirty="0"/>
              <a:t>cited </a:t>
            </a:r>
            <a:r>
              <a:rPr lang="en-US" sz="800" dirty="0" err="1"/>
              <a:t>prev</a:t>
            </a:r>
            <a:r>
              <a:rPr lang="en-US" sz="800" dirty="0"/>
              <a:t> slide </a:t>
            </a:r>
          </a:p>
        </p:txBody>
      </p:sp>
      <p:pic>
        <p:nvPicPr>
          <p:cNvPr id="5" name="Content Placeholder 4">
            <a:extLst>
              <a:ext uri="{FF2B5EF4-FFF2-40B4-BE49-F238E27FC236}">
                <a16:creationId xmlns:a16="http://schemas.microsoft.com/office/drawing/2014/main" id="{75F50FBE-4BD3-48FD-BD35-02A4AD88FFA5}"/>
              </a:ext>
            </a:extLst>
          </p:cNvPr>
          <p:cNvPicPr>
            <a:picLocks noGrp="1" noChangeAspect="1"/>
          </p:cNvPicPr>
          <p:nvPr>
            <p:ph idx="1"/>
          </p:nvPr>
        </p:nvPicPr>
        <p:blipFill>
          <a:blip r:embed="rId2"/>
          <a:stretch>
            <a:fillRect/>
          </a:stretch>
        </p:blipFill>
        <p:spPr>
          <a:xfrm>
            <a:off x="1118997" y="1091757"/>
            <a:ext cx="9727660" cy="5280356"/>
          </a:xfrm>
        </p:spPr>
      </p:pic>
    </p:spTree>
    <p:extLst>
      <p:ext uri="{BB962C8B-B14F-4D97-AF65-F5344CB8AC3E}">
        <p14:creationId xmlns:p14="http://schemas.microsoft.com/office/powerpoint/2010/main" val="2083676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F6ED52-3947-4755-A5CC-1698853C6208}"/>
              </a:ext>
            </a:extLst>
          </p:cNvPr>
          <p:cNvSpPr>
            <a:spLocks noGrp="1"/>
          </p:cNvSpPr>
          <p:nvPr>
            <p:ph type="title"/>
          </p:nvPr>
        </p:nvSpPr>
        <p:spPr>
          <a:xfrm>
            <a:off x="646111" y="452718"/>
            <a:ext cx="9404723" cy="859715"/>
          </a:xfrm>
        </p:spPr>
        <p:txBody>
          <a:bodyPr/>
          <a:lstStyle/>
          <a:p>
            <a:pPr algn="ctr"/>
            <a:r>
              <a:rPr lang="en-US" dirty="0"/>
              <a:t>Strategies to Govern AI</a:t>
            </a:r>
          </a:p>
        </p:txBody>
      </p:sp>
      <p:sp>
        <p:nvSpPr>
          <p:cNvPr id="12" name="Text Placeholder 11">
            <a:extLst>
              <a:ext uri="{FF2B5EF4-FFF2-40B4-BE49-F238E27FC236}">
                <a16:creationId xmlns:a16="http://schemas.microsoft.com/office/drawing/2014/main" id="{FE15431D-AD36-4254-80D9-A72210C58E21}"/>
              </a:ext>
            </a:extLst>
          </p:cNvPr>
          <p:cNvSpPr>
            <a:spLocks noGrp="1"/>
          </p:cNvSpPr>
          <p:nvPr>
            <p:ph type="body" idx="1"/>
          </p:nvPr>
        </p:nvSpPr>
        <p:spPr>
          <a:xfrm>
            <a:off x="1126553" y="5687247"/>
            <a:ext cx="4396338" cy="576262"/>
          </a:xfrm>
        </p:spPr>
        <p:txBody>
          <a:bodyPr/>
          <a:lstStyle/>
          <a:p>
            <a:r>
              <a:rPr lang="en-US" sz="1100" dirty="0"/>
              <a:t>Ethics GOVERNANCE Mapping</a:t>
            </a:r>
            <a:br>
              <a:rPr lang="en-US" sz="1100" dirty="0"/>
            </a:br>
            <a:r>
              <a:rPr lang="en-US" sz="1100" dirty="0"/>
              <a:t>accessed Feb 21, 2022</a:t>
            </a:r>
            <a:br>
              <a:rPr lang="en-US" sz="1100" dirty="0"/>
            </a:br>
            <a:r>
              <a:rPr lang="en-US" sz="1100" dirty="0">
                <a:hlinkClick r:id="rId2">
                  <a:extLst>
                    <a:ext uri="{A12FA001-AC4F-418D-AE19-62706E023703}">
                      <ahyp:hlinkClr xmlns:ahyp="http://schemas.microsoft.com/office/drawing/2018/hyperlinkcolor" val="tx"/>
                    </a:ext>
                  </a:extLst>
                </a:hlinkClick>
              </a:rPr>
              <a:t>Global South map of emerging areas in Artificial Intelligence | Knowledge 4 All Foundation Ltd. (k4all.org)</a:t>
            </a:r>
            <a:endParaRPr lang="en-US" sz="1100" dirty="0"/>
          </a:p>
        </p:txBody>
      </p:sp>
      <p:pic>
        <p:nvPicPr>
          <p:cNvPr id="7" name="Content Placeholder 3">
            <a:extLst>
              <a:ext uri="{FF2B5EF4-FFF2-40B4-BE49-F238E27FC236}">
                <a16:creationId xmlns:a16="http://schemas.microsoft.com/office/drawing/2014/main" id="{1912109B-D1B7-4907-B8EE-9962F764F35F}"/>
              </a:ext>
            </a:extLst>
          </p:cNvPr>
          <p:cNvPicPr>
            <a:picLocks noGrp="1" noChangeAspect="1"/>
          </p:cNvPicPr>
          <p:nvPr>
            <p:ph sz="half" idx="2"/>
          </p:nvPr>
        </p:nvPicPr>
        <p:blipFill>
          <a:blip r:embed="rId3"/>
          <a:stretch>
            <a:fillRect/>
          </a:stretch>
        </p:blipFill>
        <p:spPr>
          <a:xfrm>
            <a:off x="965425" y="2056449"/>
            <a:ext cx="4718594" cy="3174913"/>
          </a:xfrm>
          <a:prstGeom prst="rect">
            <a:avLst/>
          </a:prstGeom>
        </p:spPr>
      </p:pic>
      <p:sp>
        <p:nvSpPr>
          <p:cNvPr id="13" name="Text Placeholder 12">
            <a:extLst>
              <a:ext uri="{FF2B5EF4-FFF2-40B4-BE49-F238E27FC236}">
                <a16:creationId xmlns:a16="http://schemas.microsoft.com/office/drawing/2014/main" id="{3C7A32C1-0021-4F4D-ABF1-B28ED151A466}"/>
              </a:ext>
            </a:extLst>
          </p:cNvPr>
          <p:cNvSpPr>
            <a:spLocks noGrp="1"/>
          </p:cNvSpPr>
          <p:nvPr>
            <p:ph type="body" sz="quarter" idx="3"/>
          </p:nvPr>
        </p:nvSpPr>
        <p:spPr>
          <a:xfrm>
            <a:off x="6124247" y="5521595"/>
            <a:ext cx="4396339" cy="1030045"/>
          </a:xfrm>
        </p:spPr>
        <p:txBody>
          <a:bodyPr/>
          <a:lstStyle/>
          <a:p>
            <a:r>
              <a:rPr lang="en-US" sz="1200" dirty="0">
                <a:latin typeface="BlinkMacSystemFont"/>
              </a:rPr>
              <a:t>Jia H. Yi Zeng: promoting good governance of artificial intelligence. Natl Sci Rev. 2020 Oct 24;7(12):1954-1956. </a:t>
            </a:r>
            <a:r>
              <a:rPr lang="en-US" sz="1200" dirty="0" err="1">
                <a:latin typeface="BlinkMacSystemFont"/>
              </a:rPr>
              <a:t>doi</a:t>
            </a:r>
            <a:r>
              <a:rPr lang="en-US" sz="1200" dirty="0">
                <a:latin typeface="BlinkMacSystemFont"/>
              </a:rPr>
              <a:t>: 10.1093/</a:t>
            </a:r>
            <a:r>
              <a:rPr lang="en-US" sz="1200" dirty="0" err="1">
                <a:latin typeface="BlinkMacSystemFont"/>
              </a:rPr>
              <a:t>nsr</a:t>
            </a:r>
            <a:r>
              <a:rPr lang="en-US" sz="1200" dirty="0">
                <a:latin typeface="BlinkMacSystemFont"/>
              </a:rPr>
              <a:t>/nwaa255. PMID: 34676086; PMCID: PMC7665600.</a:t>
            </a:r>
          </a:p>
          <a:p>
            <a:r>
              <a:rPr lang="en-US" sz="1200" dirty="0">
                <a:latin typeface="BlinkMacSystemFont"/>
              </a:rPr>
              <a:t>Accessed July 2, 2022</a:t>
            </a:r>
            <a:endParaRPr lang="en-US" sz="1200" dirty="0"/>
          </a:p>
        </p:txBody>
      </p:sp>
      <p:pic>
        <p:nvPicPr>
          <p:cNvPr id="8" name="Content Placeholder 7">
            <a:extLst>
              <a:ext uri="{FF2B5EF4-FFF2-40B4-BE49-F238E27FC236}">
                <a16:creationId xmlns:a16="http://schemas.microsoft.com/office/drawing/2014/main" id="{2F8BF355-DBFA-4DF6-947D-14A7E32C6935}"/>
              </a:ext>
            </a:extLst>
          </p:cNvPr>
          <p:cNvPicPr>
            <a:picLocks noGrp="1" noChangeAspect="1"/>
          </p:cNvPicPr>
          <p:nvPr>
            <p:ph sz="quarter" idx="4"/>
          </p:nvPr>
        </p:nvPicPr>
        <p:blipFill>
          <a:blip r:embed="rId4"/>
          <a:stretch>
            <a:fillRect/>
          </a:stretch>
        </p:blipFill>
        <p:spPr>
          <a:xfrm>
            <a:off x="6507982" y="1504352"/>
            <a:ext cx="3542852" cy="3955920"/>
          </a:xfrm>
          <a:prstGeom prst="rect">
            <a:avLst/>
          </a:prstGeom>
        </p:spPr>
      </p:pic>
    </p:spTree>
    <p:extLst>
      <p:ext uri="{BB962C8B-B14F-4D97-AF65-F5344CB8AC3E}">
        <p14:creationId xmlns:p14="http://schemas.microsoft.com/office/powerpoint/2010/main" val="998982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9D6722-834A-12E2-D6DA-11A3F4FE58F4}"/>
              </a:ext>
            </a:extLst>
          </p:cNvPr>
          <p:cNvSpPr>
            <a:spLocks noGrp="1"/>
          </p:cNvSpPr>
          <p:nvPr>
            <p:ph type="title"/>
          </p:nvPr>
        </p:nvSpPr>
        <p:spPr/>
        <p:txBody>
          <a:bodyPr/>
          <a:lstStyle/>
          <a:p>
            <a:r>
              <a:rPr lang="en-US" sz="1050" dirty="0">
                <a:solidFill>
                  <a:schemeClr val="bg1"/>
                </a:solidFill>
                <a:highlight>
                  <a:srgbClr val="FFFF00"/>
                </a:highlight>
                <a:hlinkClick r:id="rId2"/>
              </a:rPr>
              <a:t>EU AI Act: first regulation on artificial intelligence | Topics | European Parliament (europa.eu)</a:t>
            </a:r>
            <a:endParaRPr lang="en-US" sz="1050" dirty="0">
              <a:solidFill>
                <a:schemeClr val="bg1"/>
              </a:solidFill>
              <a:highlight>
                <a:srgbClr val="FFFF00"/>
              </a:highlight>
            </a:endParaRPr>
          </a:p>
        </p:txBody>
      </p:sp>
      <p:pic>
        <p:nvPicPr>
          <p:cNvPr id="10" name="Content Placeholder 9">
            <a:extLst>
              <a:ext uri="{FF2B5EF4-FFF2-40B4-BE49-F238E27FC236}">
                <a16:creationId xmlns:a16="http://schemas.microsoft.com/office/drawing/2014/main" id="{61A4E982-FEFD-EA39-EC20-0E7FBF7D3C35}"/>
              </a:ext>
            </a:extLst>
          </p:cNvPr>
          <p:cNvPicPr>
            <a:picLocks noGrp="1" noChangeAspect="1"/>
          </p:cNvPicPr>
          <p:nvPr>
            <p:ph sz="half" idx="2"/>
          </p:nvPr>
        </p:nvPicPr>
        <p:blipFill>
          <a:blip r:embed="rId3"/>
          <a:stretch>
            <a:fillRect/>
          </a:stretch>
        </p:blipFill>
        <p:spPr>
          <a:xfrm>
            <a:off x="5624000" y="2367772"/>
            <a:ext cx="3493460" cy="3037946"/>
          </a:xfrm>
        </p:spPr>
      </p:pic>
      <p:pic>
        <p:nvPicPr>
          <p:cNvPr id="14" name="Content Placeholder 13">
            <a:extLst>
              <a:ext uri="{FF2B5EF4-FFF2-40B4-BE49-F238E27FC236}">
                <a16:creationId xmlns:a16="http://schemas.microsoft.com/office/drawing/2014/main" id="{A32ED654-A78B-6511-75A1-D7FBA571025C}"/>
              </a:ext>
            </a:extLst>
          </p:cNvPr>
          <p:cNvPicPr>
            <a:picLocks noGrp="1" noChangeAspect="1"/>
          </p:cNvPicPr>
          <p:nvPr>
            <p:ph sz="half" idx="1"/>
          </p:nvPr>
        </p:nvPicPr>
        <p:blipFill>
          <a:blip r:embed="rId4"/>
          <a:stretch>
            <a:fillRect/>
          </a:stretch>
        </p:blipFill>
        <p:spPr>
          <a:xfrm>
            <a:off x="1150330" y="2429241"/>
            <a:ext cx="3903327" cy="2367347"/>
          </a:xfrm>
        </p:spPr>
      </p:pic>
      <p:sp>
        <p:nvSpPr>
          <p:cNvPr id="16" name="TextBox 15">
            <a:extLst>
              <a:ext uri="{FF2B5EF4-FFF2-40B4-BE49-F238E27FC236}">
                <a16:creationId xmlns:a16="http://schemas.microsoft.com/office/drawing/2014/main" id="{0D56F025-B3B0-7861-50CE-4EF23FECDD4A}"/>
              </a:ext>
            </a:extLst>
          </p:cNvPr>
          <p:cNvSpPr txBox="1"/>
          <p:nvPr/>
        </p:nvSpPr>
        <p:spPr>
          <a:xfrm>
            <a:off x="2073601" y="1580357"/>
            <a:ext cx="6475042" cy="369332"/>
          </a:xfrm>
          <a:prstGeom prst="rect">
            <a:avLst/>
          </a:prstGeom>
          <a:noFill/>
        </p:spPr>
        <p:txBody>
          <a:bodyPr wrap="square">
            <a:spAutoFit/>
          </a:bodyPr>
          <a:lstStyle/>
          <a:p>
            <a:r>
              <a:rPr lang="en-US" dirty="0">
                <a:highlight>
                  <a:srgbClr val="FFFF00"/>
                </a:highlight>
                <a:hlinkClick r:id="rId5"/>
              </a:rPr>
              <a:t>Blueprint for an AI Bill of Rights | OSTP | The White House</a:t>
            </a:r>
            <a:endParaRPr lang="en-US" dirty="0">
              <a:highlight>
                <a:srgbClr val="FFFF00"/>
              </a:highlight>
            </a:endParaRPr>
          </a:p>
        </p:txBody>
      </p:sp>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174BD1FD-78B4-5D8F-32F5-EE7DC37F257B}"/>
                  </a:ext>
                </a:extLst>
              </p14:cNvPr>
              <p14:cNvContentPartPr/>
              <p14:nvPr/>
            </p14:nvContentPartPr>
            <p14:xfrm>
              <a:off x="1138933" y="2422282"/>
              <a:ext cx="4251600" cy="2663280"/>
            </p14:xfrm>
          </p:contentPart>
        </mc:Choice>
        <mc:Fallback xmlns="">
          <p:pic>
            <p:nvPicPr>
              <p:cNvPr id="3" name="Ink 2">
                <a:extLst>
                  <a:ext uri="{FF2B5EF4-FFF2-40B4-BE49-F238E27FC236}">
                    <a16:creationId xmlns:a16="http://schemas.microsoft.com/office/drawing/2014/main" id="{174BD1FD-78B4-5D8F-32F5-EE7DC37F257B}"/>
                  </a:ext>
                </a:extLst>
              </p:cNvPr>
              <p:cNvPicPr/>
              <p:nvPr/>
            </p:nvPicPr>
            <p:blipFill>
              <a:blip r:embed="rId7"/>
              <a:stretch>
                <a:fillRect/>
              </a:stretch>
            </p:blipFill>
            <p:spPr>
              <a:xfrm>
                <a:off x="1129933" y="2413282"/>
                <a:ext cx="4269240" cy="2680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341E9D6C-0103-5E6D-39C6-650D1935CDE8}"/>
                  </a:ext>
                </a:extLst>
              </p14:cNvPr>
              <p14:cNvContentPartPr/>
              <p14:nvPr/>
            </p14:nvContentPartPr>
            <p14:xfrm>
              <a:off x="1331533" y="2317882"/>
              <a:ext cx="3649680" cy="2815560"/>
            </p14:xfrm>
          </p:contentPart>
        </mc:Choice>
        <mc:Fallback xmlns="">
          <p:pic>
            <p:nvPicPr>
              <p:cNvPr id="6" name="Ink 5">
                <a:extLst>
                  <a:ext uri="{FF2B5EF4-FFF2-40B4-BE49-F238E27FC236}">
                    <a16:creationId xmlns:a16="http://schemas.microsoft.com/office/drawing/2014/main" id="{341E9D6C-0103-5E6D-39C6-650D1935CDE8}"/>
                  </a:ext>
                </a:extLst>
              </p:cNvPr>
              <p:cNvPicPr/>
              <p:nvPr/>
            </p:nvPicPr>
            <p:blipFill>
              <a:blip r:embed="rId9"/>
              <a:stretch>
                <a:fillRect/>
              </a:stretch>
            </p:blipFill>
            <p:spPr>
              <a:xfrm>
                <a:off x="1322533" y="2308882"/>
                <a:ext cx="3667320" cy="2833200"/>
              </a:xfrm>
              <a:prstGeom prst="rect">
                <a:avLst/>
              </a:prstGeom>
            </p:spPr>
          </p:pic>
        </mc:Fallback>
      </mc:AlternateContent>
    </p:spTree>
    <p:extLst>
      <p:ext uri="{BB962C8B-B14F-4D97-AF65-F5344CB8AC3E}">
        <p14:creationId xmlns:p14="http://schemas.microsoft.com/office/powerpoint/2010/main" val="446008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6D7E2-4A4F-47F1-995D-1B82FF6348C5}"/>
              </a:ext>
            </a:extLst>
          </p:cNvPr>
          <p:cNvSpPr>
            <a:spLocks noGrp="1"/>
          </p:cNvSpPr>
          <p:nvPr>
            <p:ph type="title"/>
          </p:nvPr>
        </p:nvSpPr>
        <p:spPr>
          <a:xfrm>
            <a:off x="680321" y="2063262"/>
            <a:ext cx="3739279" cy="2661052"/>
          </a:xfrm>
        </p:spPr>
        <p:txBody>
          <a:bodyPr>
            <a:normAutofit/>
          </a:bodyPr>
          <a:lstStyle/>
          <a:p>
            <a:pPr algn="r"/>
            <a:r>
              <a:rPr lang="en-US" sz="4400" dirty="0"/>
              <a:t>Practicalities</a:t>
            </a:r>
          </a:p>
        </p:txBody>
      </p:sp>
      <p:graphicFrame>
        <p:nvGraphicFramePr>
          <p:cNvPr id="7" name="Content Placeholder 4">
            <a:extLst>
              <a:ext uri="{FF2B5EF4-FFF2-40B4-BE49-F238E27FC236}">
                <a16:creationId xmlns:a16="http://schemas.microsoft.com/office/drawing/2014/main" id="{0F42DF91-B426-4CE4-3536-D04EAC88C05E}"/>
              </a:ext>
            </a:extLst>
          </p:cNvPr>
          <p:cNvGraphicFramePr>
            <a:graphicFrameLocks noGrp="1"/>
          </p:cNvGraphicFramePr>
          <p:nvPr>
            <p:ph idx="1"/>
            <p:extLst>
              <p:ext uri="{D42A27DB-BD31-4B8C-83A1-F6EECF244321}">
                <p14:modId xmlns:p14="http://schemas.microsoft.com/office/powerpoint/2010/main" val="2649456252"/>
              </p:ext>
            </p:extLst>
          </p:nvPr>
        </p:nvGraphicFramePr>
        <p:xfrm>
          <a:off x="5437509" y="777860"/>
          <a:ext cx="5955658" cy="5385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128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0F23-2178-4813-9A1E-42EDA2317856}"/>
              </a:ext>
            </a:extLst>
          </p:cNvPr>
          <p:cNvSpPr>
            <a:spLocks noGrp="1"/>
          </p:cNvSpPr>
          <p:nvPr>
            <p:ph type="title"/>
          </p:nvPr>
        </p:nvSpPr>
        <p:spPr>
          <a:xfrm>
            <a:off x="752475" y="609600"/>
            <a:ext cx="3643150" cy="5603310"/>
          </a:xfrm>
        </p:spPr>
        <p:txBody>
          <a:bodyPr>
            <a:normAutofit/>
          </a:bodyPr>
          <a:lstStyle/>
          <a:p>
            <a:r>
              <a:rPr lang="en-US" sz="3100" dirty="0"/>
              <a:t>Implementing ethics in ai</a:t>
            </a:r>
          </a:p>
        </p:txBody>
      </p:sp>
      <p:graphicFrame>
        <p:nvGraphicFramePr>
          <p:cNvPr id="5" name="Content Placeholder 2">
            <a:extLst>
              <a:ext uri="{FF2B5EF4-FFF2-40B4-BE49-F238E27FC236}">
                <a16:creationId xmlns:a16="http://schemas.microsoft.com/office/drawing/2014/main" id="{817C7F71-8EF8-4A48-9AE2-EFCCCD28AED5}"/>
              </a:ext>
            </a:extLst>
          </p:cNvPr>
          <p:cNvGraphicFramePr>
            <a:graphicFrameLocks noGrp="1"/>
          </p:cNvGraphicFramePr>
          <p:nvPr>
            <p:ph idx="1"/>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0159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3E5C7857-18EE-9586-4CE2-502E6E076A07}"/>
              </a:ext>
            </a:extLst>
          </p:cNvPr>
          <p:cNvSpPr>
            <a:spLocks noGrp="1"/>
          </p:cNvSpPr>
          <p:nvPr>
            <p:ph type="title"/>
          </p:nvPr>
        </p:nvSpPr>
        <p:spPr>
          <a:xfrm>
            <a:off x="806195" y="804672"/>
            <a:ext cx="3521359" cy="5248656"/>
          </a:xfrm>
        </p:spPr>
        <p:txBody>
          <a:bodyPr anchor="ctr">
            <a:normAutofit/>
          </a:bodyPr>
          <a:lstStyle/>
          <a:p>
            <a:pPr algn="ctr"/>
            <a:r>
              <a:rPr lang="en-US" dirty="0"/>
              <a:t>QUEST for the Ethics on personal use of AI </a:t>
            </a:r>
            <a:endParaRPr lang="en-US"/>
          </a:p>
        </p:txBody>
      </p:sp>
      <p:sp>
        <p:nvSpPr>
          <p:cNvPr id="3" name="Content Placeholder 2">
            <a:extLst>
              <a:ext uri="{FF2B5EF4-FFF2-40B4-BE49-F238E27FC236}">
                <a16:creationId xmlns:a16="http://schemas.microsoft.com/office/drawing/2014/main" id="{8D06BBF2-E99E-94D7-4929-1736E1C45F88}"/>
              </a:ext>
            </a:extLst>
          </p:cNvPr>
          <p:cNvSpPr>
            <a:spLocks noGrp="1"/>
          </p:cNvSpPr>
          <p:nvPr>
            <p:ph idx="1"/>
          </p:nvPr>
        </p:nvSpPr>
        <p:spPr>
          <a:xfrm>
            <a:off x="4975861" y="804671"/>
            <a:ext cx="6399930" cy="5248657"/>
          </a:xfrm>
        </p:spPr>
        <p:txBody>
          <a:bodyPr anchor="ctr">
            <a:normAutofit/>
          </a:bodyPr>
          <a:lstStyle/>
          <a:p>
            <a:pPr>
              <a:lnSpc>
                <a:spcPct val="90000"/>
              </a:lnSpc>
            </a:pPr>
            <a:r>
              <a:rPr lang="en-US" dirty="0"/>
              <a:t>Identify the use of AI  (work aid, knowledge, decision support)</a:t>
            </a:r>
            <a:endParaRPr lang="en-US"/>
          </a:p>
          <a:p>
            <a:pPr>
              <a:lnSpc>
                <a:spcPct val="90000"/>
              </a:lnSpc>
            </a:pPr>
            <a:r>
              <a:rPr lang="en-US" dirty="0"/>
              <a:t>Identify the ethical issues</a:t>
            </a:r>
            <a:endParaRPr lang="en-US"/>
          </a:p>
          <a:p>
            <a:pPr>
              <a:lnSpc>
                <a:spcPct val="90000"/>
              </a:lnSpc>
            </a:pPr>
            <a:r>
              <a:rPr lang="en-US" dirty="0"/>
              <a:t>Question</a:t>
            </a:r>
            <a:endParaRPr lang="en-US"/>
          </a:p>
          <a:p>
            <a:pPr lvl="1">
              <a:lnSpc>
                <a:spcPct val="90000"/>
              </a:lnSpc>
            </a:pPr>
            <a:r>
              <a:rPr lang="en-US" dirty="0"/>
              <a:t>Data sources</a:t>
            </a:r>
            <a:endParaRPr lang="en-US"/>
          </a:p>
          <a:p>
            <a:pPr lvl="1">
              <a:lnSpc>
                <a:spcPct val="90000"/>
              </a:lnSpc>
            </a:pPr>
            <a:r>
              <a:rPr lang="en-US" dirty="0"/>
              <a:t>Data testing ( test, retest, validate, deploy, monitor)</a:t>
            </a:r>
            <a:endParaRPr lang="en-US"/>
          </a:p>
          <a:p>
            <a:pPr lvl="1">
              <a:lnSpc>
                <a:spcPct val="90000"/>
              </a:lnSpc>
            </a:pPr>
            <a:r>
              <a:rPr lang="en-US" dirty="0"/>
              <a:t>Data oversight </a:t>
            </a:r>
            <a:endParaRPr lang="en-US"/>
          </a:p>
          <a:p>
            <a:pPr lvl="1">
              <a:lnSpc>
                <a:spcPct val="90000"/>
              </a:lnSpc>
            </a:pPr>
            <a:r>
              <a:rPr lang="en-US" dirty="0"/>
              <a:t>Data transparency</a:t>
            </a:r>
            <a:endParaRPr lang="en-US"/>
          </a:p>
          <a:p>
            <a:pPr>
              <a:lnSpc>
                <a:spcPct val="90000"/>
              </a:lnSpc>
            </a:pPr>
            <a:r>
              <a:rPr lang="en-US" dirty="0"/>
              <a:t>Evaluate</a:t>
            </a:r>
            <a:endParaRPr lang="en-US"/>
          </a:p>
          <a:p>
            <a:pPr>
              <a:lnSpc>
                <a:spcPct val="90000"/>
              </a:lnSpc>
            </a:pPr>
            <a:r>
              <a:rPr lang="en-US" dirty="0"/>
              <a:t>Own the responsibility </a:t>
            </a:r>
            <a:endParaRPr lang="en-US"/>
          </a:p>
          <a:p>
            <a:pPr lvl="1">
              <a:lnSpc>
                <a:spcPct val="90000"/>
              </a:lnSpc>
            </a:pPr>
            <a:r>
              <a:rPr lang="en-US" dirty="0"/>
              <a:t>You have to do a risk benefit analysis of accepting or rejecting the AI recommendations</a:t>
            </a:r>
            <a:endParaRPr lang="en-US"/>
          </a:p>
          <a:p>
            <a:pPr lvl="1">
              <a:lnSpc>
                <a:spcPct val="90000"/>
              </a:lnSpc>
            </a:pPr>
            <a:r>
              <a:rPr lang="en-US" dirty="0"/>
              <a:t>Beware of reflexive acceptance or rejection of AI</a:t>
            </a:r>
            <a:endParaRPr lang="en-US"/>
          </a:p>
          <a:p>
            <a:pPr>
              <a:lnSpc>
                <a:spcPct val="90000"/>
              </a:lnSpc>
            </a:pPr>
            <a:endParaRPr lang="en-US"/>
          </a:p>
        </p:txBody>
      </p:sp>
    </p:spTree>
    <p:extLst>
      <p:ext uri="{BB962C8B-B14F-4D97-AF65-F5344CB8AC3E}">
        <p14:creationId xmlns:p14="http://schemas.microsoft.com/office/powerpoint/2010/main" val="2251503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6002951-72E7-20A5-E143-FB7CAA976C50}"/>
              </a:ext>
            </a:extLst>
          </p:cNvPr>
          <p:cNvSpPr>
            <a:spLocks noGrp="1"/>
          </p:cNvSpPr>
          <p:nvPr>
            <p:ph type="title"/>
          </p:nvPr>
        </p:nvSpPr>
        <p:spPr>
          <a:xfrm>
            <a:off x="648930" y="629267"/>
            <a:ext cx="9252154" cy="1016654"/>
          </a:xfrm>
        </p:spPr>
        <p:txBody>
          <a:bodyPr>
            <a:normAutofit/>
          </a:bodyPr>
          <a:lstStyle/>
          <a:p>
            <a:pPr>
              <a:lnSpc>
                <a:spcPct val="90000"/>
              </a:lnSpc>
            </a:pPr>
            <a:r>
              <a:rPr lang="en-US" sz="3300">
                <a:solidFill>
                  <a:srgbClr val="EBEBEB"/>
                </a:solidFill>
              </a:rPr>
              <a:t>Human Oversight</a:t>
            </a:r>
            <a:br>
              <a:rPr lang="en-US" sz="3300">
                <a:solidFill>
                  <a:srgbClr val="EBEBEB"/>
                </a:solidFill>
              </a:rPr>
            </a:br>
            <a:r>
              <a:rPr lang="en-US" sz="3300">
                <a:solidFill>
                  <a:srgbClr val="EBEBEB"/>
                </a:solidFill>
              </a:rPr>
              <a:t>Multistakeholder Governance </a:t>
            </a:r>
          </a:p>
        </p:txBody>
      </p:sp>
      <p:sp>
        <p:nvSpPr>
          <p:cNvPr id="21" name="Rectangle 20">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7B812F71-34D7-8AB2-B834-EB368FD67642}"/>
              </a:ext>
            </a:extLst>
          </p:cNvPr>
          <p:cNvSpPr>
            <a:spLocks noGrp="1"/>
          </p:cNvSpPr>
          <p:nvPr>
            <p:ph type="sldNum" sz="quarter" idx="12"/>
          </p:nvPr>
        </p:nvSpPr>
        <p:spPr>
          <a:xfrm>
            <a:off x="10352540" y="295729"/>
            <a:ext cx="838199" cy="767687"/>
          </a:xfrm>
        </p:spPr>
        <p:txBody>
          <a:bodyPr>
            <a:normAutofit/>
          </a:bodyPr>
          <a:lstStyle/>
          <a:p>
            <a:pPr>
              <a:spcAft>
                <a:spcPts val="600"/>
              </a:spcAft>
            </a:pPr>
            <a:fld id="{1EFB17A3-7F9A-4DEA-978A-D71F42F74967}" type="slidenum">
              <a:rPr lang="en-US" altLang="en-US">
                <a:solidFill>
                  <a:srgbClr val="FFFFFF"/>
                </a:solidFill>
              </a:rPr>
              <a:pPr>
                <a:spcAft>
                  <a:spcPts val="600"/>
                </a:spcAft>
              </a:pPr>
              <a:t>41</a:t>
            </a:fld>
            <a:endParaRPr lang="en-US" altLang="en-US">
              <a:solidFill>
                <a:srgbClr val="FFFFFF"/>
              </a:solidFill>
            </a:endParaRPr>
          </a:p>
        </p:txBody>
      </p:sp>
      <p:sp>
        <p:nvSpPr>
          <p:cNvPr id="22" name="Freeform: Shape 21">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6" name="Content Placeholder 2">
            <a:extLst>
              <a:ext uri="{FF2B5EF4-FFF2-40B4-BE49-F238E27FC236}">
                <a16:creationId xmlns:a16="http://schemas.microsoft.com/office/drawing/2014/main" id="{355D04AB-2A2F-A8AC-E114-474F699C63FA}"/>
              </a:ext>
            </a:extLst>
          </p:cNvPr>
          <p:cNvGraphicFramePr>
            <a:graphicFrameLocks noGrp="1"/>
          </p:cNvGraphicFramePr>
          <p:nvPr>
            <p:ph idx="1"/>
            <p:extLst>
              <p:ext uri="{D42A27DB-BD31-4B8C-83A1-F6EECF244321}">
                <p14:modId xmlns:p14="http://schemas.microsoft.com/office/powerpoint/2010/main" val="2886175797"/>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6658152"/>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A1A90-531B-8075-1BD1-18ADBE9CF068}"/>
              </a:ext>
            </a:extLst>
          </p:cNvPr>
          <p:cNvSpPr>
            <a:spLocks noGrp="1"/>
          </p:cNvSpPr>
          <p:nvPr>
            <p:ph type="title"/>
          </p:nvPr>
        </p:nvSpPr>
        <p:spPr>
          <a:xfrm>
            <a:off x="648930" y="629266"/>
            <a:ext cx="6188190" cy="1622321"/>
          </a:xfrm>
        </p:spPr>
        <p:txBody>
          <a:bodyPr>
            <a:normAutofit/>
          </a:bodyPr>
          <a:lstStyle/>
          <a:p>
            <a:r>
              <a:rPr lang="en-US">
                <a:solidFill>
                  <a:srgbClr val="EBEBEB"/>
                </a:solidFill>
              </a:rPr>
              <a:t>How do I  or can I  trust CHIP</a:t>
            </a:r>
          </a:p>
        </p:txBody>
      </p:sp>
      <p:sp>
        <p:nvSpPr>
          <p:cNvPr id="3" name="Content Placeholder 2">
            <a:extLst>
              <a:ext uri="{FF2B5EF4-FFF2-40B4-BE49-F238E27FC236}">
                <a16:creationId xmlns:a16="http://schemas.microsoft.com/office/drawing/2014/main" id="{AC2E0591-D0EA-1AA5-DABD-05070F3EC325}"/>
              </a:ext>
            </a:extLst>
          </p:cNvPr>
          <p:cNvSpPr>
            <a:spLocks noGrp="1"/>
          </p:cNvSpPr>
          <p:nvPr>
            <p:ph idx="1"/>
          </p:nvPr>
        </p:nvSpPr>
        <p:spPr>
          <a:xfrm>
            <a:off x="648930" y="2438400"/>
            <a:ext cx="6188189" cy="3785419"/>
          </a:xfrm>
        </p:spPr>
        <p:txBody>
          <a:bodyPr>
            <a:normAutofit/>
          </a:bodyPr>
          <a:lstStyle/>
          <a:p>
            <a:pPr>
              <a:lnSpc>
                <a:spcPct val="90000"/>
              </a:lnSpc>
            </a:pPr>
            <a:r>
              <a:rPr lang="en-US" sz="1700">
                <a:solidFill>
                  <a:srgbClr val="FFFFFF"/>
                </a:solidFill>
              </a:rPr>
              <a:t>Does CHIP provide good information</a:t>
            </a:r>
          </a:p>
          <a:p>
            <a:pPr lvl="1">
              <a:lnSpc>
                <a:spcPct val="90000"/>
              </a:lnSpc>
            </a:pPr>
            <a:r>
              <a:rPr lang="en-US" sz="1700">
                <a:solidFill>
                  <a:srgbClr val="FFFFFF"/>
                </a:solidFill>
              </a:rPr>
              <a:t>How is good defined</a:t>
            </a:r>
          </a:p>
          <a:p>
            <a:pPr lvl="1">
              <a:lnSpc>
                <a:spcPct val="90000"/>
              </a:lnSpc>
            </a:pPr>
            <a:endParaRPr lang="en-US" sz="1700">
              <a:solidFill>
                <a:srgbClr val="FFFFFF"/>
              </a:solidFill>
            </a:endParaRPr>
          </a:p>
          <a:p>
            <a:pPr>
              <a:lnSpc>
                <a:spcPct val="90000"/>
              </a:lnSpc>
            </a:pPr>
            <a:r>
              <a:rPr lang="en-US" sz="1700">
                <a:solidFill>
                  <a:srgbClr val="FFFFFF"/>
                </a:solidFill>
              </a:rPr>
              <a:t>Is CHIP open and transparent in reasoning ?</a:t>
            </a:r>
          </a:p>
          <a:p>
            <a:pPr lvl="1">
              <a:lnSpc>
                <a:spcPct val="90000"/>
              </a:lnSpc>
            </a:pPr>
            <a:r>
              <a:rPr lang="en-US" sz="1700">
                <a:solidFill>
                  <a:srgbClr val="FFFFFF"/>
                </a:solidFill>
              </a:rPr>
              <a:t>How do I validate or cross reference information ?</a:t>
            </a:r>
          </a:p>
          <a:p>
            <a:pPr lvl="1">
              <a:lnSpc>
                <a:spcPct val="90000"/>
              </a:lnSpc>
            </a:pPr>
            <a:endParaRPr lang="en-US" sz="1700">
              <a:solidFill>
                <a:srgbClr val="FFFFFF"/>
              </a:solidFill>
            </a:endParaRPr>
          </a:p>
          <a:p>
            <a:pPr>
              <a:lnSpc>
                <a:spcPct val="90000"/>
              </a:lnSpc>
            </a:pPr>
            <a:r>
              <a:rPr lang="en-US" sz="1700">
                <a:solidFill>
                  <a:srgbClr val="FFFFFF"/>
                </a:solidFill>
              </a:rPr>
              <a:t>Are CHIPS actions consistent with my values ?</a:t>
            </a:r>
          </a:p>
          <a:p>
            <a:pPr>
              <a:lnSpc>
                <a:spcPct val="90000"/>
              </a:lnSpc>
            </a:pPr>
            <a:endParaRPr lang="en-US" sz="1700">
              <a:solidFill>
                <a:srgbClr val="FFFFFF"/>
              </a:solidFill>
            </a:endParaRPr>
          </a:p>
          <a:p>
            <a:pPr>
              <a:lnSpc>
                <a:spcPct val="90000"/>
              </a:lnSpc>
            </a:pPr>
            <a:r>
              <a:rPr lang="en-US" sz="1700">
                <a:solidFill>
                  <a:srgbClr val="FFFFFF"/>
                </a:solidFill>
              </a:rPr>
              <a:t>Is CHIP able to respect confidentiality ?  How can I be sure ?</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Mother Board">
            <a:extLst>
              <a:ext uri="{FF2B5EF4-FFF2-40B4-BE49-F238E27FC236}">
                <a16:creationId xmlns:a16="http://schemas.microsoft.com/office/drawing/2014/main" id="{80BCFD94-4C65-956F-ABD2-A483C3AB044C}"/>
              </a:ext>
            </a:extLst>
          </p:cNvPr>
          <p:cNvPicPr>
            <a:picLocks noChangeAspect="1"/>
          </p:cNvPicPr>
          <p:nvPr/>
        </p:nvPicPr>
        <p:blipFill>
          <a:blip r:embed="rId3"/>
          <a:srcRect l="23948" r="27744"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247208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a:extLst>
              <a:ext uri="{FF2B5EF4-FFF2-40B4-BE49-F238E27FC236}">
                <a16:creationId xmlns:a16="http://schemas.microsoft.com/office/drawing/2014/main" id="{7B78E9DD-ACAC-22A1-2BDC-E49B8DAA6A62}"/>
              </a:ext>
            </a:extLst>
          </p:cNvPr>
          <p:cNvPicPr>
            <a:picLocks noGrp="1" noChangeAspect="1"/>
          </p:cNvPicPr>
          <p:nvPr>
            <p:ph sz="half" idx="1"/>
          </p:nvPr>
        </p:nvPicPr>
        <p:blipFill>
          <a:blip r:embed="rId2"/>
          <a:stretch>
            <a:fillRect/>
          </a:stretch>
        </p:blipFill>
        <p:spPr>
          <a:xfrm>
            <a:off x="215520" y="859965"/>
            <a:ext cx="4687524" cy="5811838"/>
          </a:xfrm>
        </p:spPr>
      </p:pic>
      <p:pic>
        <p:nvPicPr>
          <p:cNvPr id="5" name="Content Placeholder 4">
            <a:extLst>
              <a:ext uri="{FF2B5EF4-FFF2-40B4-BE49-F238E27FC236}">
                <a16:creationId xmlns:a16="http://schemas.microsoft.com/office/drawing/2014/main" id="{3EAC3215-F049-760A-2DB3-999E0A945055}"/>
              </a:ext>
            </a:extLst>
          </p:cNvPr>
          <p:cNvPicPr>
            <a:picLocks noGrp="1" noChangeAspect="1"/>
          </p:cNvPicPr>
          <p:nvPr>
            <p:ph sz="half" idx="2"/>
          </p:nvPr>
        </p:nvPicPr>
        <p:blipFill>
          <a:blip r:embed="rId3"/>
          <a:stretch>
            <a:fillRect/>
          </a:stretch>
        </p:blipFill>
        <p:spPr>
          <a:xfrm>
            <a:off x="5557310" y="1045160"/>
            <a:ext cx="4840681" cy="5066882"/>
          </a:xfr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3FFF4FE2-D538-CE85-1308-5825433409E6}"/>
                  </a:ext>
                </a:extLst>
              </p14:cNvPr>
              <p14:cNvContentPartPr/>
              <p14:nvPr/>
            </p14:nvContentPartPr>
            <p14:xfrm>
              <a:off x="6168133" y="3721522"/>
              <a:ext cx="2046960" cy="720"/>
            </p14:xfrm>
          </p:contentPart>
        </mc:Choice>
        <mc:Fallback xmlns="">
          <p:pic>
            <p:nvPicPr>
              <p:cNvPr id="7" name="Ink 6">
                <a:extLst>
                  <a:ext uri="{FF2B5EF4-FFF2-40B4-BE49-F238E27FC236}">
                    <a16:creationId xmlns:a16="http://schemas.microsoft.com/office/drawing/2014/main" id="{3FFF4FE2-D538-CE85-1308-5825433409E6}"/>
                  </a:ext>
                </a:extLst>
              </p:cNvPr>
              <p:cNvPicPr/>
              <p:nvPr/>
            </p:nvPicPr>
            <p:blipFill>
              <a:blip r:embed="rId5"/>
              <a:stretch>
                <a:fillRect/>
              </a:stretch>
            </p:blipFill>
            <p:spPr>
              <a:xfrm>
                <a:off x="6114133" y="3505522"/>
                <a:ext cx="215460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54497E2D-8455-D0E9-574B-7D0212A54E55}"/>
                  </a:ext>
                </a:extLst>
              </p14:cNvPr>
              <p14:cNvContentPartPr/>
              <p14:nvPr/>
            </p14:nvContentPartPr>
            <p14:xfrm>
              <a:off x="6240133" y="4884682"/>
              <a:ext cx="1500480" cy="48600"/>
            </p14:xfrm>
          </p:contentPart>
        </mc:Choice>
        <mc:Fallback xmlns="">
          <p:pic>
            <p:nvPicPr>
              <p:cNvPr id="9" name="Ink 8">
                <a:extLst>
                  <a:ext uri="{FF2B5EF4-FFF2-40B4-BE49-F238E27FC236}">
                    <a16:creationId xmlns:a16="http://schemas.microsoft.com/office/drawing/2014/main" id="{54497E2D-8455-D0E9-574B-7D0212A54E55}"/>
                  </a:ext>
                </a:extLst>
              </p:cNvPr>
              <p:cNvPicPr/>
              <p:nvPr/>
            </p:nvPicPr>
            <p:blipFill>
              <a:blip r:embed="rId7"/>
              <a:stretch>
                <a:fillRect/>
              </a:stretch>
            </p:blipFill>
            <p:spPr>
              <a:xfrm>
                <a:off x="6186133" y="4776682"/>
                <a:ext cx="1608120" cy="264240"/>
              </a:xfrm>
              <a:prstGeom prst="rect">
                <a:avLst/>
              </a:prstGeom>
            </p:spPr>
          </p:pic>
        </mc:Fallback>
      </mc:AlternateContent>
    </p:spTree>
    <p:extLst>
      <p:ext uri="{BB962C8B-B14F-4D97-AF65-F5344CB8AC3E}">
        <p14:creationId xmlns:p14="http://schemas.microsoft.com/office/powerpoint/2010/main" val="1158151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BAC88-ADF3-30A6-0612-75701B25961F}"/>
              </a:ext>
            </a:extLst>
          </p:cNvPr>
          <p:cNvSpPr>
            <a:spLocks noGrp="1"/>
          </p:cNvSpPr>
          <p:nvPr>
            <p:ph type="title"/>
          </p:nvPr>
        </p:nvSpPr>
        <p:spPr>
          <a:xfrm>
            <a:off x="737862" y="803551"/>
            <a:ext cx="9404723" cy="1400530"/>
          </a:xfrm>
        </p:spPr>
        <p:txBody>
          <a:bodyPr/>
          <a:lstStyle/>
          <a:p>
            <a:pPr algn="ctr"/>
            <a:r>
              <a:rPr lang="en-US" sz="5400" dirty="0"/>
              <a:t>ThorntonNeuroEthics.com</a:t>
            </a:r>
          </a:p>
        </p:txBody>
      </p:sp>
      <p:sp>
        <p:nvSpPr>
          <p:cNvPr id="3" name="Content Placeholder 2">
            <a:extLst>
              <a:ext uri="{FF2B5EF4-FFF2-40B4-BE49-F238E27FC236}">
                <a16:creationId xmlns:a16="http://schemas.microsoft.com/office/drawing/2014/main" id="{BD253B86-3866-D43E-A25B-3E8A67B5564F}"/>
              </a:ext>
            </a:extLst>
          </p:cNvPr>
          <p:cNvSpPr>
            <a:spLocks noGrp="1"/>
          </p:cNvSpPr>
          <p:nvPr>
            <p:ph idx="1"/>
          </p:nvPr>
        </p:nvSpPr>
        <p:spPr>
          <a:xfrm>
            <a:off x="966954" y="1627802"/>
            <a:ext cx="8946541" cy="4195481"/>
          </a:xfrm>
        </p:spPr>
        <p:txBody>
          <a:bodyPr/>
          <a:lstStyle/>
          <a:p>
            <a:pPr marL="0" indent="0">
              <a:buNone/>
            </a:pPr>
            <a:r>
              <a:rPr lang="en-US" sz="4800" dirty="0"/>
              <a:t>    </a:t>
            </a:r>
          </a:p>
        </p:txBody>
      </p:sp>
      <p:pic>
        <p:nvPicPr>
          <p:cNvPr id="6" name="Picture 5">
            <a:extLst>
              <a:ext uri="{FF2B5EF4-FFF2-40B4-BE49-F238E27FC236}">
                <a16:creationId xmlns:a16="http://schemas.microsoft.com/office/drawing/2014/main" id="{A71381B7-7DAA-3C2B-18EB-144B49879ACF}"/>
              </a:ext>
            </a:extLst>
          </p:cNvPr>
          <p:cNvPicPr>
            <a:picLocks noChangeAspect="1"/>
          </p:cNvPicPr>
          <p:nvPr/>
        </p:nvPicPr>
        <p:blipFill>
          <a:blip r:embed="rId2"/>
          <a:stretch>
            <a:fillRect/>
          </a:stretch>
        </p:blipFill>
        <p:spPr>
          <a:xfrm>
            <a:off x="4446503" y="2780360"/>
            <a:ext cx="2400635" cy="2676899"/>
          </a:xfrm>
          <a:prstGeom prst="rect">
            <a:avLst/>
          </a:prstGeom>
        </p:spPr>
      </p:pic>
    </p:spTree>
    <p:extLst>
      <p:ext uri="{BB962C8B-B14F-4D97-AF65-F5344CB8AC3E}">
        <p14:creationId xmlns:p14="http://schemas.microsoft.com/office/powerpoint/2010/main" val="606852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5941</TotalTime>
  <Words>1749</Words>
  <Application>Microsoft Office PowerPoint</Application>
  <PresentationFormat>Widescreen</PresentationFormat>
  <Paragraphs>442</Paragraphs>
  <Slides>44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Arial</vt:lpstr>
      <vt:lpstr>BlinkMacSystemFont</vt:lpstr>
      <vt:lpstr>Calibri</vt:lpstr>
      <vt:lpstr>Calibri Light</vt:lpstr>
      <vt:lpstr>Century Gothic</vt:lpstr>
      <vt:lpstr>Wingdings 3</vt:lpstr>
      <vt:lpstr>Ion</vt:lpstr>
      <vt:lpstr>Custom Design</vt:lpstr>
      <vt:lpstr>   AI  Ethics:  It’s Personal   2025 Spring</vt:lpstr>
      <vt:lpstr>PowerPoint Presentation</vt:lpstr>
      <vt:lpstr>Disclosures </vt:lpstr>
      <vt:lpstr>Learning Objectives </vt:lpstr>
      <vt:lpstr>AI defined  by UNESCO</vt:lpstr>
      <vt:lpstr>AI and its Ethics </vt:lpstr>
      <vt:lpstr>What is  AI  ?</vt:lpstr>
      <vt:lpstr>Every Day  AI</vt:lpstr>
      <vt:lpstr>Did you know</vt:lpstr>
      <vt:lpstr>AI in Healthcare</vt:lpstr>
      <vt:lpstr>Uses of AI in Clinical Care cf Mesko and Gorog 2020</vt:lpstr>
      <vt:lpstr>How AI improves the healthcare experience cf Mesko</vt:lpstr>
      <vt:lpstr>Topic:  ChatGPT</vt:lpstr>
      <vt:lpstr>My imaginary  friend CHIP   - Are they ethical?</vt:lpstr>
      <vt:lpstr>Imagine a Day with CHIP</vt:lpstr>
      <vt:lpstr>LaLM (eg ChatGPT4)  and Medical Education</vt:lpstr>
      <vt:lpstr>How do I  or can I  trust CHIP</vt:lpstr>
      <vt:lpstr>OPENAI.COM      Chatbox</vt:lpstr>
      <vt:lpstr>Pathological AI</vt:lpstr>
      <vt:lpstr>AI as Therapist </vt:lpstr>
      <vt:lpstr>Naysayers prove the point</vt:lpstr>
      <vt:lpstr>Beware</vt:lpstr>
      <vt:lpstr>How do I  or can I  trust CHIP</vt:lpstr>
      <vt:lpstr>Coronavirus: China's tech fights back - BBC News</vt:lpstr>
      <vt:lpstr>Center for Humane Technology  Who We Are (humanetech.com) </vt:lpstr>
      <vt:lpstr>Ethics in AI</vt:lpstr>
      <vt:lpstr>Codes of Ethics </vt:lpstr>
      <vt:lpstr>Principles and Values</vt:lpstr>
      <vt:lpstr> UNESCO’S 15 BIOETHICAL PRINCIPLES </vt:lpstr>
      <vt:lpstr> UNESCO’S 10 ETHICAL PRINCIPLES AI  FOR AI  </vt:lpstr>
      <vt:lpstr>Data IN Is  Data Shared </vt:lpstr>
      <vt:lpstr>PROTECT PRIVACY </vt:lpstr>
      <vt:lpstr>UFHEALTH Data Registry</vt:lpstr>
      <vt:lpstr>UNESCO - Globalpolicy.AI</vt:lpstr>
      <vt:lpstr>Ethics Mapping through product life cycle cited prev slide </vt:lpstr>
      <vt:lpstr>Strategies to Govern AI</vt:lpstr>
      <vt:lpstr>EU AI Act: first regulation on artificial intelligence | Topics | European Parliament (europa.eu)</vt:lpstr>
      <vt:lpstr>Practicalities</vt:lpstr>
      <vt:lpstr>Implementing ethics in ai</vt:lpstr>
      <vt:lpstr>QUEST for the Ethics on personal use of AI </vt:lpstr>
      <vt:lpstr>Human Oversight Multistakeholder Governance </vt:lpstr>
      <vt:lpstr>How do I  or can I  trust CHIP</vt:lpstr>
      <vt:lpstr>PowerPoint Presentation</vt:lpstr>
      <vt:lpstr>ThorntonNeuroEthics.com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Thornton</dc:creator>
  <cp:lastModifiedBy>Joseph Thornton</cp:lastModifiedBy>
  <cp:revision>116</cp:revision>
  <cp:lastPrinted>2022-06-30T16:15:21Z</cp:lastPrinted>
  <dcterms:created xsi:type="dcterms:W3CDTF">2022-05-19T15:54:22Z</dcterms:created>
  <dcterms:modified xsi:type="dcterms:W3CDTF">2025-02-18T15:07:32Z</dcterms:modified>
</cp:coreProperties>
</file>