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7" r:id="rId5"/>
    <p:sldId id="377" r:id="rId6"/>
    <p:sldId id="278" r:id="rId7"/>
    <p:sldId id="260" r:id="rId8"/>
    <p:sldId id="371" r:id="rId9"/>
    <p:sldId id="372" r:id="rId10"/>
    <p:sldId id="370" r:id="rId11"/>
    <p:sldId id="262" r:id="rId12"/>
    <p:sldId id="263" r:id="rId13"/>
    <p:sldId id="265" r:id="rId14"/>
    <p:sldId id="266" r:id="rId15"/>
    <p:sldId id="267" r:id="rId16"/>
    <p:sldId id="365" r:id="rId17"/>
    <p:sldId id="368" r:id="rId18"/>
    <p:sldId id="369" r:id="rId19"/>
    <p:sldId id="367" r:id="rId20"/>
    <p:sldId id="268" r:id="rId21"/>
    <p:sldId id="270" r:id="rId22"/>
    <p:sldId id="271" r:id="rId23"/>
    <p:sldId id="272" r:id="rId24"/>
    <p:sldId id="273" r:id="rId25"/>
    <p:sldId id="274" r:id="rId26"/>
    <p:sldId id="378" r:id="rId27"/>
    <p:sldId id="275" r:id="rId28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5753" autoAdjust="0"/>
  </p:normalViewPr>
  <p:slideViewPr>
    <p:cSldViewPr snapToGrid="0">
      <p:cViewPr varScale="1">
        <p:scale>
          <a:sx n="78" d="100"/>
          <a:sy n="78" d="100"/>
        </p:scale>
        <p:origin x="60" y="1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ph Thornton" userId="7b7cfc6fa6007335" providerId="LiveId" clId="{05F5471F-47C8-4C90-806D-D3BD637EBE24}"/>
    <pc:docChg chg="modSld">
      <pc:chgData name="Joseph Thornton" userId="7b7cfc6fa6007335" providerId="LiveId" clId="{05F5471F-47C8-4C90-806D-D3BD637EBE24}" dt="2022-02-20T14:37:28.595" v="0" actId="1076"/>
      <pc:docMkLst>
        <pc:docMk/>
      </pc:docMkLst>
      <pc:sldChg chg="modSp mod">
        <pc:chgData name="Joseph Thornton" userId="7b7cfc6fa6007335" providerId="LiveId" clId="{05F5471F-47C8-4C90-806D-D3BD637EBE24}" dt="2022-02-20T14:37:28.595" v="0" actId="1076"/>
        <pc:sldMkLst>
          <pc:docMk/>
          <pc:sldMk cId="2635747728" sldId="256"/>
        </pc:sldMkLst>
        <pc:picChg chg="mod">
          <ac:chgData name="Joseph Thornton" userId="7b7cfc6fa6007335" providerId="LiveId" clId="{05F5471F-47C8-4C90-806D-D3BD637EBE24}" dt="2022-02-20T14:37:28.595" v="0" actId="1076"/>
          <ac:picMkLst>
            <pc:docMk/>
            <pc:sldMk cId="2635747728" sldId="256"/>
            <ac:picMk id="5" creationId="{FD658449-93AF-491A-9E9F-F8C1500D81B5}"/>
          </ac:picMkLst>
        </pc:picChg>
      </pc:sldChg>
    </pc:docChg>
  </pc:docChgLst>
</pc:chgInfo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svg"/><Relationship Id="rId1" Type="http://schemas.openxmlformats.org/officeDocument/2006/relationships/image" Target="../media/image22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svg"/><Relationship Id="rId1" Type="http://schemas.openxmlformats.org/officeDocument/2006/relationships/image" Target="../media/image22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8A532C-34C8-46CD-834A-26DAAB98BB6B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24819F5-3E02-49CE-A072-A5C4E55125EC}">
      <dgm:prSet/>
      <dgm:spPr/>
      <dgm:t>
        <a:bodyPr/>
        <a:lstStyle/>
        <a:p>
          <a:r>
            <a:rPr lang="en-US"/>
            <a:t>What is AI</a:t>
          </a:r>
        </a:p>
      </dgm:t>
    </dgm:pt>
    <dgm:pt modelId="{C4DFC199-EB97-44DD-999C-3A20C12FF57C}" type="parTrans" cxnId="{44221573-45B6-4012-ABE0-A9B3A3E3186C}">
      <dgm:prSet/>
      <dgm:spPr/>
      <dgm:t>
        <a:bodyPr/>
        <a:lstStyle/>
        <a:p>
          <a:endParaRPr lang="en-US"/>
        </a:p>
      </dgm:t>
    </dgm:pt>
    <dgm:pt modelId="{C65329D8-14B6-4F7C-9557-7F36AB7FF767}" type="sibTrans" cxnId="{44221573-45B6-4012-ABE0-A9B3A3E3186C}">
      <dgm:prSet/>
      <dgm:spPr/>
      <dgm:t>
        <a:bodyPr/>
        <a:lstStyle/>
        <a:p>
          <a:endParaRPr lang="en-US"/>
        </a:p>
      </dgm:t>
    </dgm:pt>
    <dgm:pt modelId="{58186C1D-2645-4058-BE38-EE978AFBA59F}">
      <dgm:prSet/>
      <dgm:spPr/>
      <dgm:t>
        <a:bodyPr/>
        <a:lstStyle/>
        <a:p>
          <a:r>
            <a:rPr lang="en-US"/>
            <a:t>Ethics for AI</a:t>
          </a:r>
        </a:p>
      </dgm:t>
    </dgm:pt>
    <dgm:pt modelId="{C93E6254-C77A-43CA-BB82-2CC3DB9AEEB9}" type="parTrans" cxnId="{AEC6BEEB-DB43-4956-9492-0FE8D9D7E879}">
      <dgm:prSet/>
      <dgm:spPr/>
      <dgm:t>
        <a:bodyPr/>
        <a:lstStyle/>
        <a:p>
          <a:endParaRPr lang="en-US"/>
        </a:p>
      </dgm:t>
    </dgm:pt>
    <dgm:pt modelId="{85916903-3D01-4E67-9B28-64DE3D02369F}" type="sibTrans" cxnId="{AEC6BEEB-DB43-4956-9492-0FE8D9D7E879}">
      <dgm:prSet/>
      <dgm:spPr/>
      <dgm:t>
        <a:bodyPr/>
        <a:lstStyle/>
        <a:p>
          <a:endParaRPr lang="en-US"/>
        </a:p>
      </dgm:t>
    </dgm:pt>
    <dgm:pt modelId="{537356DF-6EBB-4BAC-BEE8-4AD49EFDE41A}">
      <dgm:prSet/>
      <dgm:spPr/>
      <dgm:t>
        <a:bodyPr/>
        <a:lstStyle/>
        <a:p>
          <a:r>
            <a:rPr lang="en-US"/>
            <a:t>Codes of Ethics for AI</a:t>
          </a:r>
        </a:p>
      </dgm:t>
    </dgm:pt>
    <dgm:pt modelId="{913F535A-6ACC-4FEE-B4E2-500A80B1278C}" type="parTrans" cxnId="{0A39C1DC-9B91-4D39-A1DC-33DDC1FDF25C}">
      <dgm:prSet/>
      <dgm:spPr/>
      <dgm:t>
        <a:bodyPr/>
        <a:lstStyle/>
        <a:p>
          <a:endParaRPr lang="en-US"/>
        </a:p>
      </dgm:t>
    </dgm:pt>
    <dgm:pt modelId="{A9A96DD1-A330-4446-A6B5-F4440A2BF411}" type="sibTrans" cxnId="{0A39C1DC-9B91-4D39-A1DC-33DDC1FDF25C}">
      <dgm:prSet/>
      <dgm:spPr/>
      <dgm:t>
        <a:bodyPr/>
        <a:lstStyle/>
        <a:p>
          <a:endParaRPr lang="en-US"/>
        </a:p>
      </dgm:t>
    </dgm:pt>
    <dgm:pt modelId="{6269FEFD-637A-4D5C-8932-0D2F8FF3E31B}">
      <dgm:prSet/>
      <dgm:spPr/>
      <dgm:t>
        <a:bodyPr/>
        <a:lstStyle/>
        <a:p>
          <a:r>
            <a:rPr lang="en-US"/>
            <a:t>UNESCO Recommendations</a:t>
          </a:r>
        </a:p>
      </dgm:t>
    </dgm:pt>
    <dgm:pt modelId="{02771D27-5F34-4CC7-A4A1-2C862FE7686F}" type="parTrans" cxnId="{DB51FFA9-5B04-42DF-B6E4-9C4BF3243567}">
      <dgm:prSet/>
      <dgm:spPr/>
      <dgm:t>
        <a:bodyPr/>
        <a:lstStyle/>
        <a:p>
          <a:endParaRPr lang="en-US"/>
        </a:p>
      </dgm:t>
    </dgm:pt>
    <dgm:pt modelId="{A47C00A8-C9F0-4529-8BF9-495BC862724A}" type="sibTrans" cxnId="{DB51FFA9-5B04-42DF-B6E4-9C4BF3243567}">
      <dgm:prSet/>
      <dgm:spPr/>
      <dgm:t>
        <a:bodyPr/>
        <a:lstStyle/>
        <a:p>
          <a:endParaRPr lang="en-US"/>
        </a:p>
      </dgm:t>
    </dgm:pt>
    <dgm:pt modelId="{AF6F8188-1256-433E-9DF3-01C081CFC923}">
      <dgm:prSet/>
      <dgm:spPr/>
      <dgm:t>
        <a:bodyPr/>
        <a:lstStyle/>
        <a:p>
          <a:r>
            <a:rPr lang="en-US"/>
            <a:t>Implementation</a:t>
          </a:r>
        </a:p>
      </dgm:t>
    </dgm:pt>
    <dgm:pt modelId="{B0B3F964-6847-4CA4-AD2F-E6D57A65856A}" type="parTrans" cxnId="{5F0934F8-953A-4284-A216-6450C45CAF03}">
      <dgm:prSet/>
      <dgm:spPr/>
      <dgm:t>
        <a:bodyPr/>
        <a:lstStyle/>
        <a:p>
          <a:endParaRPr lang="en-US"/>
        </a:p>
      </dgm:t>
    </dgm:pt>
    <dgm:pt modelId="{357943FA-2DA4-431B-8192-FFD7D03F5ECE}" type="sibTrans" cxnId="{5F0934F8-953A-4284-A216-6450C45CAF03}">
      <dgm:prSet/>
      <dgm:spPr/>
      <dgm:t>
        <a:bodyPr/>
        <a:lstStyle/>
        <a:p>
          <a:endParaRPr lang="en-US"/>
        </a:p>
      </dgm:t>
    </dgm:pt>
    <dgm:pt modelId="{C48C024E-3E40-464F-BAA4-4455D509C950}">
      <dgm:prSet/>
      <dgm:spPr/>
      <dgm:t>
        <a:bodyPr/>
        <a:lstStyle/>
        <a:p>
          <a:r>
            <a:rPr lang="en-US"/>
            <a:t>Teaching the Ethics of AI</a:t>
          </a:r>
        </a:p>
      </dgm:t>
    </dgm:pt>
    <dgm:pt modelId="{252AEA50-54B4-400D-8DC0-346D01E8F50E}" type="parTrans" cxnId="{55971132-FA9D-44B5-BF89-523D5687A4B4}">
      <dgm:prSet/>
      <dgm:spPr/>
      <dgm:t>
        <a:bodyPr/>
        <a:lstStyle/>
        <a:p>
          <a:endParaRPr lang="en-US"/>
        </a:p>
      </dgm:t>
    </dgm:pt>
    <dgm:pt modelId="{E1A1BCD7-9C4B-4F21-87A1-EC979574663B}" type="sibTrans" cxnId="{55971132-FA9D-44B5-BF89-523D5687A4B4}">
      <dgm:prSet/>
      <dgm:spPr/>
      <dgm:t>
        <a:bodyPr/>
        <a:lstStyle/>
        <a:p>
          <a:endParaRPr lang="en-US"/>
        </a:p>
      </dgm:t>
    </dgm:pt>
    <dgm:pt modelId="{F3E52581-0FD4-4C04-B0FC-00E4E8D74AFC}">
      <dgm:prSet/>
      <dgm:spPr/>
      <dgm:t>
        <a:bodyPr/>
        <a:lstStyle/>
        <a:p>
          <a:r>
            <a:rPr lang="en-US"/>
            <a:t>Specialized programs  eg  HAI, Berkman Center, UNESCO Chair, </a:t>
          </a:r>
        </a:p>
      </dgm:t>
    </dgm:pt>
    <dgm:pt modelId="{CAFCFC1C-40A4-42FF-94EA-28A94DD38770}" type="parTrans" cxnId="{F99AD474-C4AC-46F9-AB9E-470E43E3E98E}">
      <dgm:prSet/>
      <dgm:spPr/>
      <dgm:t>
        <a:bodyPr/>
        <a:lstStyle/>
        <a:p>
          <a:endParaRPr lang="en-US"/>
        </a:p>
      </dgm:t>
    </dgm:pt>
    <dgm:pt modelId="{40795985-3920-457C-B9F3-2B379CF120F6}" type="sibTrans" cxnId="{F99AD474-C4AC-46F9-AB9E-470E43E3E98E}">
      <dgm:prSet/>
      <dgm:spPr/>
      <dgm:t>
        <a:bodyPr/>
        <a:lstStyle/>
        <a:p>
          <a:endParaRPr lang="en-US"/>
        </a:p>
      </dgm:t>
    </dgm:pt>
    <dgm:pt modelId="{A6578C86-344C-4DDB-8BC6-561476548DDB}">
      <dgm:prSet/>
      <dgm:spPr/>
      <dgm:t>
        <a:bodyPr/>
        <a:lstStyle/>
        <a:p>
          <a:r>
            <a:rPr lang="en-US"/>
            <a:t>Corporate Programs  ( GOOGLE AI)  Pegasus, Coursera</a:t>
          </a:r>
        </a:p>
      </dgm:t>
    </dgm:pt>
    <dgm:pt modelId="{932CB84C-512D-4253-93F5-C324750CF4B6}" type="parTrans" cxnId="{9287D451-74F1-471E-9D2E-77EB7BB76B07}">
      <dgm:prSet/>
      <dgm:spPr/>
      <dgm:t>
        <a:bodyPr/>
        <a:lstStyle/>
        <a:p>
          <a:endParaRPr lang="en-US"/>
        </a:p>
      </dgm:t>
    </dgm:pt>
    <dgm:pt modelId="{FEEAEADB-1C9A-4238-92C1-7E3C8DAB7878}" type="sibTrans" cxnId="{9287D451-74F1-471E-9D2E-77EB7BB76B07}">
      <dgm:prSet/>
      <dgm:spPr/>
      <dgm:t>
        <a:bodyPr/>
        <a:lstStyle/>
        <a:p>
          <a:endParaRPr lang="en-US"/>
        </a:p>
      </dgm:t>
    </dgm:pt>
    <dgm:pt modelId="{5322520F-BBAF-4B3A-BBD6-80063F037726}">
      <dgm:prSet/>
      <dgm:spPr/>
      <dgm:t>
        <a:bodyPr/>
        <a:lstStyle/>
        <a:p>
          <a:r>
            <a:rPr lang="en-US"/>
            <a:t>Didactics, monographs, short videos, participatory, consultations</a:t>
          </a:r>
        </a:p>
      </dgm:t>
    </dgm:pt>
    <dgm:pt modelId="{D6D7C131-06D6-4DDF-855C-36EE702891C0}" type="parTrans" cxnId="{67561F28-EE8B-4649-AFE8-E99884DC6ED9}">
      <dgm:prSet/>
      <dgm:spPr/>
      <dgm:t>
        <a:bodyPr/>
        <a:lstStyle/>
        <a:p>
          <a:endParaRPr lang="en-US"/>
        </a:p>
      </dgm:t>
    </dgm:pt>
    <dgm:pt modelId="{0C96C155-47D1-4EA9-B46A-D06344B44969}" type="sibTrans" cxnId="{67561F28-EE8B-4649-AFE8-E99884DC6ED9}">
      <dgm:prSet/>
      <dgm:spPr/>
      <dgm:t>
        <a:bodyPr/>
        <a:lstStyle/>
        <a:p>
          <a:endParaRPr lang="en-US"/>
        </a:p>
      </dgm:t>
    </dgm:pt>
    <dgm:pt modelId="{F5BE842D-8524-49E6-96E7-D4D2B1908464}">
      <dgm:prSet/>
      <dgm:spPr/>
      <dgm:t>
        <a:bodyPr/>
        <a:lstStyle/>
        <a:p>
          <a:r>
            <a:rPr lang="en-US"/>
            <a:t>Strategies for Implementation of  Teaching</a:t>
          </a:r>
        </a:p>
      </dgm:t>
    </dgm:pt>
    <dgm:pt modelId="{6774CF1C-5B42-4332-A0A0-CF800427E02F}" type="parTrans" cxnId="{E097682F-8082-4EFF-AFCA-730257FF26E4}">
      <dgm:prSet/>
      <dgm:spPr/>
      <dgm:t>
        <a:bodyPr/>
        <a:lstStyle/>
        <a:p>
          <a:endParaRPr lang="en-US"/>
        </a:p>
      </dgm:t>
    </dgm:pt>
    <dgm:pt modelId="{C2C71F12-677D-4F07-A120-844247DB60E3}" type="sibTrans" cxnId="{E097682F-8082-4EFF-AFCA-730257FF26E4}">
      <dgm:prSet/>
      <dgm:spPr/>
      <dgm:t>
        <a:bodyPr/>
        <a:lstStyle/>
        <a:p>
          <a:endParaRPr lang="en-US"/>
        </a:p>
      </dgm:t>
    </dgm:pt>
    <dgm:pt modelId="{0C9F7F87-6E37-441E-96BC-E67EDD672638}">
      <dgm:prSet/>
      <dgm:spPr/>
      <dgm:t>
        <a:bodyPr/>
        <a:lstStyle/>
        <a:p>
          <a:r>
            <a:rPr lang="en-US"/>
            <a:t>International Chair in Bioethics </a:t>
          </a:r>
        </a:p>
      </dgm:t>
    </dgm:pt>
    <dgm:pt modelId="{6A2A4ADA-108B-414B-96DA-B9E447DCE66F}" type="parTrans" cxnId="{EE0F3835-15C7-483F-8CA3-7AC220C8AD94}">
      <dgm:prSet/>
      <dgm:spPr/>
      <dgm:t>
        <a:bodyPr/>
        <a:lstStyle/>
        <a:p>
          <a:endParaRPr lang="en-US"/>
        </a:p>
      </dgm:t>
    </dgm:pt>
    <dgm:pt modelId="{BCFD66DB-C7C2-4D23-9A91-9DDEBD3AA8D8}" type="sibTrans" cxnId="{EE0F3835-15C7-483F-8CA3-7AC220C8AD94}">
      <dgm:prSet/>
      <dgm:spPr/>
      <dgm:t>
        <a:bodyPr/>
        <a:lstStyle/>
        <a:p>
          <a:endParaRPr lang="en-US"/>
        </a:p>
      </dgm:t>
    </dgm:pt>
    <dgm:pt modelId="{FF41D356-A00E-48F4-8D90-31A1BD122B0A}">
      <dgm:prSet/>
      <dgm:spPr/>
      <dgm:t>
        <a:bodyPr/>
        <a:lstStyle/>
        <a:p>
          <a:r>
            <a:rPr lang="en-US"/>
            <a:t>International Forum of Teachers,   Department of Educations</a:t>
          </a:r>
        </a:p>
      </dgm:t>
    </dgm:pt>
    <dgm:pt modelId="{C01599F1-C06B-43BD-9A58-C166719EA40E}" type="parTrans" cxnId="{AD55D8C3-C0BD-4F08-BA3A-811507BB7EF9}">
      <dgm:prSet/>
      <dgm:spPr/>
      <dgm:t>
        <a:bodyPr/>
        <a:lstStyle/>
        <a:p>
          <a:endParaRPr lang="en-US"/>
        </a:p>
      </dgm:t>
    </dgm:pt>
    <dgm:pt modelId="{71D38448-3B77-4492-AAF0-76122BD0821F}" type="sibTrans" cxnId="{AD55D8C3-C0BD-4F08-BA3A-811507BB7EF9}">
      <dgm:prSet/>
      <dgm:spPr/>
      <dgm:t>
        <a:bodyPr/>
        <a:lstStyle/>
        <a:p>
          <a:endParaRPr lang="en-US"/>
        </a:p>
      </dgm:t>
    </dgm:pt>
    <dgm:pt modelId="{00E0831E-1B9F-4086-9166-D7C3544C57E3}">
      <dgm:prSet/>
      <dgm:spPr/>
      <dgm:t>
        <a:bodyPr/>
        <a:lstStyle/>
        <a:p>
          <a:r>
            <a:rPr lang="en-US"/>
            <a:t>Professionalize ICB by incorporating as the Society of ICB</a:t>
          </a:r>
        </a:p>
      </dgm:t>
    </dgm:pt>
    <dgm:pt modelId="{11AA0F8E-71AF-4411-AD27-C6D89B9DD861}" type="parTrans" cxnId="{FA9C054A-8424-4B2F-9496-2CC6A7181FDF}">
      <dgm:prSet/>
      <dgm:spPr/>
      <dgm:t>
        <a:bodyPr/>
        <a:lstStyle/>
        <a:p>
          <a:endParaRPr lang="en-US"/>
        </a:p>
      </dgm:t>
    </dgm:pt>
    <dgm:pt modelId="{0BA2BF14-7CB1-46CA-9E5A-559DF9201508}" type="sibTrans" cxnId="{FA9C054A-8424-4B2F-9496-2CC6A7181FDF}">
      <dgm:prSet/>
      <dgm:spPr/>
      <dgm:t>
        <a:bodyPr/>
        <a:lstStyle/>
        <a:p>
          <a:endParaRPr lang="en-US"/>
        </a:p>
      </dgm:t>
    </dgm:pt>
    <dgm:pt modelId="{8B2766DF-EFDC-4F99-ADB7-295398571DD0}" type="pres">
      <dgm:prSet presAssocID="{308A532C-34C8-46CD-834A-26DAAB98BB6B}" presName="Name0" presStyleCnt="0">
        <dgm:presLayoutVars>
          <dgm:dir/>
          <dgm:animLvl val="lvl"/>
          <dgm:resizeHandles val="exact"/>
        </dgm:presLayoutVars>
      </dgm:prSet>
      <dgm:spPr/>
    </dgm:pt>
    <dgm:pt modelId="{0B342C4B-FC8C-4AB0-AA80-32E85CE23C29}" type="pres">
      <dgm:prSet presAssocID="{724819F5-3E02-49CE-A072-A5C4E55125EC}" presName="composite" presStyleCnt="0"/>
      <dgm:spPr/>
    </dgm:pt>
    <dgm:pt modelId="{F47ABB13-2C07-44F3-93E9-71CB7456C3C5}" type="pres">
      <dgm:prSet presAssocID="{724819F5-3E02-49CE-A072-A5C4E55125EC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F427508D-FA27-4713-B522-98A76F3F070A}" type="pres">
      <dgm:prSet presAssocID="{724819F5-3E02-49CE-A072-A5C4E55125EC}" presName="desTx" presStyleLbl="alignAccFollowNode1" presStyleIdx="0" presStyleCnt="4">
        <dgm:presLayoutVars>
          <dgm:bulletEnabled val="1"/>
        </dgm:presLayoutVars>
      </dgm:prSet>
      <dgm:spPr/>
    </dgm:pt>
    <dgm:pt modelId="{4581F063-2AC0-479A-91E1-89D0A00EF61F}" type="pres">
      <dgm:prSet presAssocID="{C65329D8-14B6-4F7C-9557-7F36AB7FF767}" presName="space" presStyleCnt="0"/>
      <dgm:spPr/>
    </dgm:pt>
    <dgm:pt modelId="{9600E336-8E19-41D5-8F07-6ABD72DEFC80}" type="pres">
      <dgm:prSet presAssocID="{58186C1D-2645-4058-BE38-EE978AFBA59F}" presName="composite" presStyleCnt="0"/>
      <dgm:spPr/>
    </dgm:pt>
    <dgm:pt modelId="{C1DF4B9C-DE2E-4E83-87C7-3F9292E43AD8}" type="pres">
      <dgm:prSet presAssocID="{58186C1D-2645-4058-BE38-EE978AFBA59F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A06994BB-FC25-4881-AE2A-018518C26D01}" type="pres">
      <dgm:prSet presAssocID="{58186C1D-2645-4058-BE38-EE978AFBA59F}" presName="desTx" presStyleLbl="alignAccFollowNode1" presStyleIdx="1" presStyleCnt="4">
        <dgm:presLayoutVars>
          <dgm:bulletEnabled val="1"/>
        </dgm:presLayoutVars>
      </dgm:prSet>
      <dgm:spPr/>
    </dgm:pt>
    <dgm:pt modelId="{EC394EB2-35BD-40D2-93E7-D74AA4407AF0}" type="pres">
      <dgm:prSet presAssocID="{85916903-3D01-4E67-9B28-64DE3D02369F}" presName="space" presStyleCnt="0"/>
      <dgm:spPr/>
    </dgm:pt>
    <dgm:pt modelId="{50378C74-67E8-4EFE-A5EF-9746C708D1AB}" type="pres">
      <dgm:prSet presAssocID="{C48C024E-3E40-464F-BAA4-4455D509C950}" presName="composite" presStyleCnt="0"/>
      <dgm:spPr/>
    </dgm:pt>
    <dgm:pt modelId="{9C8DC1B9-D4D7-40B5-B1BD-198599A7A9B0}" type="pres">
      <dgm:prSet presAssocID="{C48C024E-3E40-464F-BAA4-4455D509C950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BAF72E9B-24B6-4C59-9479-81DCC191948B}" type="pres">
      <dgm:prSet presAssocID="{C48C024E-3E40-464F-BAA4-4455D509C950}" presName="desTx" presStyleLbl="alignAccFollowNode1" presStyleIdx="2" presStyleCnt="4">
        <dgm:presLayoutVars>
          <dgm:bulletEnabled val="1"/>
        </dgm:presLayoutVars>
      </dgm:prSet>
      <dgm:spPr/>
    </dgm:pt>
    <dgm:pt modelId="{04E31527-EE10-4E38-B2EB-629FA658FF72}" type="pres">
      <dgm:prSet presAssocID="{E1A1BCD7-9C4B-4F21-87A1-EC979574663B}" presName="space" presStyleCnt="0"/>
      <dgm:spPr/>
    </dgm:pt>
    <dgm:pt modelId="{69441141-057C-4F03-AC7C-3E95947B9FB6}" type="pres">
      <dgm:prSet presAssocID="{F5BE842D-8524-49E6-96E7-D4D2B1908464}" presName="composite" presStyleCnt="0"/>
      <dgm:spPr/>
    </dgm:pt>
    <dgm:pt modelId="{FE4291BD-17B7-4CD5-8659-7F9723B01A59}" type="pres">
      <dgm:prSet presAssocID="{F5BE842D-8524-49E6-96E7-D4D2B1908464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111464E5-0C90-4488-8F06-95062CD187F9}" type="pres">
      <dgm:prSet presAssocID="{F5BE842D-8524-49E6-96E7-D4D2B1908464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43569815-7281-4A87-8935-48FA55589B62}" type="presOf" srcId="{724819F5-3E02-49CE-A072-A5C4E55125EC}" destId="{F47ABB13-2C07-44F3-93E9-71CB7456C3C5}" srcOrd="0" destOrd="0" presId="urn:microsoft.com/office/officeart/2005/8/layout/hList1"/>
    <dgm:cxn modelId="{67561F28-EE8B-4649-AFE8-E99884DC6ED9}" srcId="{C48C024E-3E40-464F-BAA4-4455D509C950}" destId="{5322520F-BBAF-4B3A-BBD6-80063F037726}" srcOrd="2" destOrd="0" parTransId="{D6D7C131-06D6-4DDF-855C-36EE702891C0}" sibTransId="{0C96C155-47D1-4EA9-B46A-D06344B44969}"/>
    <dgm:cxn modelId="{E097682F-8082-4EFF-AFCA-730257FF26E4}" srcId="{308A532C-34C8-46CD-834A-26DAAB98BB6B}" destId="{F5BE842D-8524-49E6-96E7-D4D2B1908464}" srcOrd="3" destOrd="0" parTransId="{6774CF1C-5B42-4332-A0A0-CF800427E02F}" sibTransId="{C2C71F12-677D-4F07-A120-844247DB60E3}"/>
    <dgm:cxn modelId="{55971132-FA9D-44B5-BF89-523D5687A4B4}" srcId="{308A532C-34C8-46CD-834A-26DAAB98BB6B}" destId="{C48C024E-3E40-464F-BAA4-4455D509C950}" srcOrd="2" destOrd="0" parTransId="{252AEA50-54B4-400D-8DC0-346D01E8F50E}" sibTransId="{E1A1BCD7-9C4B-4F21-87A1-EC979574663B}"/>
    <dgm:cxn modelId="{304F4F32-4035-4DD2-BCF1-1A1AE0172EE4}" type="presOf" srcId="{308A532C-34C8-46CD-834A-26DAAB98BB6B}" destId="{8B2766DF-EFDC-4F99-ADB7-295398571DD0}" srcOrd="0" destOrd="0" presId="urn:microsoft.com/office/officeart/2005/8/layout/hList1"/>
    <dgm:cxn modelId="{EE0F3835-15C7-483F-8CA3-7AC220C8AD94}" srcId="{F5BE842D-8524-49E6-96E7-D4D2B1908464}" destId="{0C9F7F87-6E37-441E-96BC-E67EDD672638}" srcOrd="0" destOrd="0" parTransId="{6A2A4ADA-108B-414B-96DA-B9E447DCE66F}" sibTransId="{BCFD66DB-C7C2-4D23-9A91-9DDEBD3AA8D8}"/>
    <dgm:cxn modelId="{88337742-2AE4-4366-B7D0-1178DF6CCE93}" type="presOf" srcId="{AF6F8188-1256-433E-9DF3-01C081CFC923}" destId="{A06994BB-FC25-4881-AE2A-018518C26D01}" srcOrd="0" destOrd="2" presId="urn:microsoft.com/office/officeart/2005/8/layout/hList1"/>
    <dgm:cxn modelId="{FA9C054A-8424-4B2F-9496-2CC6A7181FDF}" srcId="{F5BE842D-8524-49E6-96E7-D4D2B1908464}" destId="{00E0831E-1B9F-4086-9166-D7C3544C57E3}" srcOrd="1" destOrd="0" parTransId="{11AA0F8E-71AF-4411-AD27-C6D89B9DD861}" sibTransId="{0BA2BF14-7CB1-46CA-9E5A-559DF9201508}"/>
    <dgm:cxn modelId="{54CD2E6B-197E-4806-9C72-28843860DB54}" type="presOf" srcId="{5322520F-BBAF-4B3A-BBD6-80063F037726}" destId="{BAF72E9B-24B6-4C59-9479-81DCC191948B}" srcOrd="0" destOrd="2" presId="urn:microsoft.com/office/officeart/2005/8/layout/hList1"/>
    <dgm:cxn modelId="{9287D451-74F1-471E-9D2E-77EB7BB76B07}" srcId="{C48C024E-3E40-464F-BAA4-4455D509C950}" destId="{A6578C86-344C-4DDB-8BC6-561476548DDB}" srcOrd="1" destOrd="0" parTransId="{932CB84C-512D-4253-93F5-C324750CF4B6}" sibTransId="{FEEAEADB-1C9A-4238-92C1-7E3C8DAB7878}"/>
    <dgm:cxn modelId="{44221573-45B6-4012-ABE0-A9B3A3E3186C}" srcId="{308A532C-34C8-46CD-834A-26DAAB98BB6B}" destId="{724819F5-3E02-49CE-A072-A5C4E55125EC}" srcOrd="0" destOrd="0" parTransId="{C4DFC199-EB97-44DD-999C-3A20C12FF57C}" sibTransId="{C65329D8-14B6-4F7C-9557-7F36AB7FF767}"/>
    <dgm:cxn modelId="{F99AD474-C4AC-46F9-AB9E-470E43E3E98E}" srcId="{C48C024E-3E40-464F-BAA4-4455D509C950}" destId="{F3E52581-0FD4-4C04-B0FC-00E4E8D74AFC}" srcOrd="0" destOrd="0" parTransId="{CAFCFC1C-40A4-42FF-94EA-28A94DD38770}" sibTransId="{40795985-3920-457C-B9F3-2B379CF120F6}"/>
    <dgm:cxn modelId="{E6EEAE85-497F-48C1-B1CD-72C603641525}" type="presOf" srcId="{00E0831E-1B9F-4086-9166-D7C3544C57E3}" destId="{111464E5-0C90-4488-8F06-95062CD187F9}" srcOrd="0" destOrd="2" presId="urn:microsoft.com/office/officeart/2005/8/layout/hList1"/>
    <dgm:cxn modelId="{0F780C86-44F2-4799-B817-9D274E72148E}" type="presOf" srcId="{A6578C86-344C-4DDB-8BC6-561476548DDB}" destId="{BAF72E9B-24B6-4C59-9479-81DCC191948B}" srcOrd="0" destOrd="1" presId="urn:microsoft.com/office/officeart/2005/8/layout/hList1"/>
    <dgm:cxn modelId="{A708AA86-5B42-4AEE-9F4C-2D29EA190E5A}" type="presOf" srcId="{F5BE842D-8524-49E6-96E7-D4D2B1908464}" destId="{FE4291BD-17B7-4CD5-8659-7F9723B01A59}" srcOrd="0" destOrd="0" presId="urn:microsoft.com/office/officeart/2005/8/layout/hList1"/>
    <dgm:cxn modelId="{DABE5B92-E520-4296-A859-07B808B977C3}" type="presOf" srcId="{FF41D356-A00E-48F4-8D90-31A1BD122B0A}" destId="{111464E5-0C90-4488-8F06-95062CD187F9}" srcOrd="0" destOrd="1" presId="urn:microsoft.com/office/officeart/2005/8/layout/hList1"/>
    <dgm:cxn modelId="{BDCF2396-8EE2-4BAE-B148-89DBF28F705E}" type="presOf" srcId="{537356DF-6EBB-4BAC-BEE8-4AD49EFDE41A}" destId="{A06994BB-FC25-4881-AE2A-018518C26D01}" srcOrd="0" destOrd="0" presId="urn:microsoft.com/office/officeart/2005/8/layout/hList1"/>
    <dgm:cxn modelId="{89C47797-E6BC-4B0F-9310-5D0EC3FE8435}" type="presOf" srcId="{6269FEFD-637A-4D5C-8932-0D2F8FF3E31B}" destId="{A06994BB-FC25-4881-AE2A-018518C26D01}" srcOrd="0" destOrd="1" presId="urn:microsoft.com/office/officeart/2005/8/layout/hList1"/>
    <dgm:cxn modelId="{4E28B6A4-8E70-4F2A-988E-AB74216F55C0}" type="presOf" srcId="{0C9F7F87-6E37-441E-96BC-E67EDD672638}" destId="{111464E5-0C90-4488-8F06-95062CD187F9}" srcOrd="0" destOrd="0" presId="urn:microsoft.com/office/officeart/2005/8/layout/hList1"/>
    <dgm:cxn modelId="{DB51FFA9-5B04-42DF-B6E4-9C4BF3243567}" srcId="{58186C1D-2645-4058-BE38-EE978AFBA59F}" destId="{6269FEFD-637A-4D5C-8932-0D2F8FF3E31B}" srcOrd="1" destOrd="0" parTransId="{02771D27-5F34-4CC7-A4A1-2C862FE7686F}" sibTransId="{A47C00A8-C9F0-4529-8BF9-495BC862724A}"/>
    <dgm:cxn modelId="{F048C4B5-D757-43B5-BDB5-B245EE9A7F12}" type="presOf" srcId="{58186C1D-2645-4058-BE38-EE978AFBA59F}" destId="{C1DF4B9C-DE2E-4E83-87C7-3F9292E43AD8}" srcOrd="0" destOrd="0" presId="urn:microsoft.com/office/officeart/2005/8/layout/hList1"/>
    <dgm:cxn modelId="{AD55D8C3-C0BD-4F08-BA3A-811507BB7EF9}" srcId="{0C9F7F87-6E37-441E-96BC-E67EDD672638}" destId="{FF41D356-A00E-48F4-8D90-31A1BD122B0A}" srcOrd="0" destOrd="0" parTransId="{C01599F1-C06B-43BD-9A58-C166719EA40E}" sibTransId="{71D38448-3B77-4492-AAF0-76122BD0821F}"/>
    <dgm:cxn modelId="{CA5996D3-2B4E-4219-A064-2049BF56B46E}" type="presOf" srcId="{C48C024E-3E40-464F-BAA4-4455D509C950}" destId="{9C8DC1B9-D4D7-40B5-B1BD-198599A7A9B0}" srcOrd="0" destOrd="0" presId="urn:microsoft.com/office/officeart/2005/8/layout/hList1"/>
    <dgm:cxn modelId="{0A39C1DC-9B91-4D39-A1DC-33DDC1FDF25C}" srcId="{58186C1D-2645-4058-BE38-EE978AFBA59F}" destId="{537356DF-6EBB-4BAC-BEE8-4AD49EFDE41A}" srcOrd="0" destOrd="0" parTransId="{913F535A-6ACC-4FEE-B4E2-500A80B1278C}" sibTransId="{A9A96DD1-A330-4446-A6B5-F4440A2BF411}"/>
    <dgm:cxn modelId="{AEC6BEEB-DB43-4956-9492-0FE8D9D7E879}" srcId="{308A532C-34C8-46CD-834A-26DAAB98BB6B}" destId="{58186C1D-2645-4058-BE38-EE978AFBA59F}" srcOrd="1" destOrd="0" parTransId="{C93E6254-C77A-43CA-BB82-2CC3DB9AEEB9}" sibTransId="{85916903-3D01-4E67-9B28-64DE3D02369F}"/>
    <dgm:cxn modelId="{339A84F0-A8DD-4704-B4D5-559C0CE85552}" type="presOf" srcId="{F3E52581-0FD4-4C04-B0FC-00E4E8D74AFC}" destId="{BAF72E9B-24B6-4C59-9479-81DCC191948B}" srcOrd="0" destOrd="0" presId="urn:microsoft.com/office/officeart/2005/8/layout/hList1"/>
    <dgm:cxn modelId="{5F0934F8-953A-4284-A216-6450C45CAF03}" srcId="{58186C1D-2645-4058-BE38-EE978AFBA59F}" destId="{AF6F8188-1256-433E-9DF3-01C081CFC923}" srcOrd="2" destOrd="0" parTransId="{B0B3F964-6847-4CA4-AD2F-E6D57A65856A}" sibTransId="{357943FA-2DA4-431B-8192-FFD7D03F5ECE}"/>
    <dgm:cxn modelId="{209A469E-C36E-4A7D-8DE2-49ABB0466086}" type="presParOf" srcId="{8B2766DF-EFDC-4F99-ADB7-295398571DD0}" destId="{0B342C4B-FC8C-4AB0-AA80-32E85CE23C29}" srcOrd="0" destOrd="0" presId="urn:microsoft.com/office/officeart/2005/8/layout/hList1"/>
    <dgm:cxn modelId="{C6C16336-A4AC-43ED-AA9D-E9494AB4A659}" type="presParOf" srcId="{0B342C4B-FC8C-4AB0-AA80-32E85CE23C29}" destId="{F47ABB13-2C07-44F3-93E9-71CB7456C3C5}" srcOrd="0" destOrd="0" presId="urn:microsoft.com/office/officeart/2005/8/layout/hList1"/>
    <dgm:cxn modelId="{6B6139E6-8D7E-4709-B8CF-D9EE4F99700B}" type="presParOf" srcId="{0B342C4B-FC8C-4AB0-AA80-32E85CE23C29}" destId="{F427508D-FA27-4713-B522-98A76F3F070A}" srcOrd="1" destOrd="0" presId="urn:microsoft.com/office/officeart/2005/8/layout/hList1"/>
    <dgm:cxn modelId="{7B3E19B6-7862-4043-BE91-9558BB943AE4}" type="presParOf" srcId="{8B2766DF-EFDC-4F99-ADB7-295398571DD0}" destId="{4581F063-2AC0-479A-91E1-89D0A00EF61F}" srcOrd="1" destOrd="0" presId="urn:microsoft.com/office/officeart/2005/8/layout/hList1"/>
    <dgm:cxn modelId="{E6B90BA7-E9A9-4F98-A06C-B1B1175A857D}" type="presParOf" srcId="{8B2766DF-EFDC-4F99-ADB7-295398571DD0}" destId="{9600E336-8E19-41D5-8F07-6ABD72DEFC80}" srcOrd="2" destOrd="0" presId="urn:microsoft.com/office/officeart/2005/8/layout/hList1"/>
    <dgm:cxn modelId="{DC3D7836-BB6E-41B2-8DF0-2EE5E4EB6B39}" type="presParOf" srcId="{9600E336-8E19-41D5-8F07-6ABD72DEFC80}" destId="{C1DF4B9C-DE2E-4E83-87C7-3F9292E43AD8}" srcOrd="0" destOrd="0" presId="urn:microsoft.com/office/officeart/2005/8/layout/hList1"/>
    <dgm:cxn modelId="{67A1345F-4C22-4BDC-B066-FE98EA428BF6}" type="presParOf" srcId="{9600E336-8E19-41D5-8F07-6ABD72DEFC80}" destId="{A06994BB-FC25-4881-AE2A-018518C26D01}" srcOrd="1" destOrd="0" presId="urn:microsoft.com/office/officeart/2005/8/layout/hList1"/>
    <dgm:cxn modelId="{1992C10A-A014-44FA-BCE9-2F483A96232F}" type="presParOf" srcId="{8B2766DF-EFDC-4F99-ADB7-295398571DD0}" destId="{EC394EB2-35BD-40D2-93E7-D74AA4407AF0}" srcOrd="3" destOrd="0" presId="urn:microsoft.com/office/officeart/2005/8/layout/hList1"/>
    <dgm:cxn modelId="{9D529B76-7852-477B-8BF4-A782F23F2E28}" type="presParOf" srcId="{8B2766DF-EFDC-4F99-ADB7-295398571DD0}" destId="{50378C74-67E8-4EFE-A5EF-9746C708D1AB}" srcOrd="4" destOrd="0" presId="urn:microsoft.com/office/officeart/2005/8/layout/hList1"/>
    <dgm:cxn modelId="{36E89A03-301A-4416-917C-51A710E9D8DF}" type="presParOf" srcId="{50378C74-67E8-4EFE-A5EF-9746C708D1AB}" destId="{9C8DC1B9-D4D7-40B5-B1BD-198599A7A9B0}" srcOrd="0" destOrd="0" presId="urn:microsoft.com/office/officeart/2005/8/layout/hList1"/>
    <dgm:cxn modelId="{0C12A939-95ED-42CC-AFF2-33A79E21A063}" type="presParOf" srcId="{50378C74-67E8-4EFE-A5EF-9746C708D1AB}" destId="{BAF72E9B-24B6-4C59-9479-81DCC191948B}" srcOrd="1" destOrd="0" presId="urn:microsoft.com/office/officeart/2005/8/layout/hList1"/>
    <dgm:cxn modelId="{7C6FFCB4-AE8F-4A23-A39B-DE6E3BC3F124}" type="presParOf" srcId="{8B2766DF-EFDC-4F99-ADB7-295398571DD0}" destId="{04E31527-EE10-4E38-B2EB-629FA658FF72}" srcOrd="5" destOrd="0" presId="urn:microsoft.com/office/officeart/2005/8/layout/hList1"/>
    <dgm:cxn modelId="{541E0F00-A851-4526-BDA5-A2E1ED2E39C5}" type="presParOf" srcId="{8B2766DF-EFDC-4F99-ADB7-295398571DD0}" destId="{69441141-057C-4F03-AC7C-3E95947B9FB6}" srcOrd="6" destOrd="0" presId="urn:microsoft.com/office/officeart/2005/8/layout/hList1"/>
    <dgm:cxn modelId="{7F7D5649-8265-45E7-B044-68E6040E69C1}" type="presParOf" srcId="{69441141-057C-4F03-AC7C-3E95947B9FB6}" destId="{FE4291BD-17B7-4CD5-8659-7F9723B01A59}" srcOrd="0" destOrd="0" presId="urn:microsoft.com/office/officeart/2005/8/layout/hList1"/>
    <dgm:cxn modelId="{6533FC9C-254A-4991-B5B1-07A9CEA64FDF}" type="presParOf" srcId="{69441141-057C-4F03-AC7C-3E95947B9FB6}" destId="{111464E5-0C90-4488-8F06-95062CD187F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A3B6FB-DE8B-498C-8F7D-03C2E20AD9CA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8A339ED-D835-478E-99C3-87AAF0935835}">
      <dgm:prSet/>
      <dgm:spPr/>
      <dgm:t>
        <a:bodyPr/>
        <a:lstStyle/>
        <a:p>
          <a:r>
            <a:rPr lang="en-US"/>
            <a:t>Augmented Intelligence</a:t>
          </a:r>
        </a:p>
      </dgm:t>
    </dgm:pt>
    <dgm:pt modelId="{5976E73E-E9C8-46E4-86B5-07DD07FBC33F}" type="parTrans" cxnId="{ECF43858-C88E-4545-BF54-E0A586B80026}">
      <dgm:prSet/>
      <dgm:spPr/>
      <dgm:t>
        <a:bodyPr/>
        <a:lstStyle/>
        <a:p>
          <a:endParaRPr lang="en-US"/>
        </a:p>
      </dgm:t>
    </dgm:pt>
    <dgm:pt modelId="{CB21883A-A38D-44C3-B566-324E83B9808B}" type="sibTrans" cxnId="{ECF43858-C88E-4545-BF54-E0A586B80026}">
      <dgm:prSet/>
      <dgm:spPr/>
      <dgm:t>
        <a:bodyPr/>
        <a:lstStyle/>
        <a:p>
          <a:endParaRPr lang="en-US"/>
        </a:p>
      </dgm:t>
    </dgm:pt>
    <dgm:pt modelId="{6B06C3D2-5655-433B-96AD-CBA1A7415153}">
      <dgm:prSet/>
      <dgm:spPr/>
      <dgm:t>
        <a:bodyPr/>
        <a:lstStyle/>
        <a:p>
          <a:r>
            <a:rPr lang="en-US"/>
            <a:t>Included digital  healthcare, eg smartphones etc</a:t>
          </a:r>
        </a:p>
      </dgm:t>
    </dgm:pt>
    <dgm:pt modelId="{5B298925-7880-4A5B-A192-F41A5651AEBA}" type="parTrans" cxnId="{2EFC5F0F-AFD0-4C03-830B-217BF3844935}">
      <dgm:prSet/>
      <dgm:spPr/>
      <dgm:t>
        <a:bodyPr/>
        <a:lstStyle/>
        <a:p>
          <a:endParaRPr lang="en-US"/>
        </a:p>
      </dgm:t>
    </dgm:pt>
    <dgm:pt modelId="{55ED0C56-A94A-42E2-94BE-44256EE89769}" type="sibTrans" cxnId="{2EFC5F0F-AFD0-4C03-830B-217BF3844935}">
      <dgm:prSet/>
      <dgm:spPr/>
      <dgm:t>
        <a:bodyPr/>
        <a:lstStyle/>
        <a:p>
          <a:endParaRPr lang="en-US"/>
        </a:p>
      </dgm:t>
    </dgm:pt>
    <dgm:pt modelId="{3A9A0E58-D9B8-407B-93D4-BFAA6B73960C}">
      <dgm:prSet/>
      <dgm:spPr/>
      <dgm:t>
        <a:bodyPr/>
        <a:lstStyle/>
        <a:p>
          <a:r>
            <a:rPr lang="en-US"/>
            <a:t>Apparent Intelligence</a:t>
          </a:r>
        </a:p>
      </dgm:t>
    </dgm:pt>
    <dgm:pt modelId="{3A56628E-349E-42B6-A9B4-CD1CEEE17AC2}" type="parTrans" cxnId="{25220B40-8976-47D2-A6EA-FFB6A5A87940}">
      <dgm:prSet/>
      <dgm:spPr/>
      <dgm:t>
        <a:bodyPr/>
        <a:lstStyle/>
        <a:p>
          <a:endParaRPr lang="en-US"/>
        </a:p>
      </dgm:t>
    </dgm:pt>
    <dgm:pt modelId="{B3646EF8-D9D0-42E1-8373-22B3610DA1BF}" type="sibTrans" cxnId="{25220B40-8976-47D2-A6EA-FFB6A5A87940}">
      <dgm:prSet/>
      <dgm:spPr/>
      <dgm:t>
        <a:bodyPr/>
        <a:lstStyle/>
        <a:p>
          <a:endParaRPr lang="en-US"/>
        </a:p>
      </dgm:t>
    </dgm:pt>
    <dgm:pt modelId="{A826277C-B462-4E67-8783-8EEC677DF326}">
      <dgm:prSet/>
      <dgm:spPr/>
      <dgm:t>
        <a:bodyPr/>
        <a:lstStyle/>
        <a:p>
          <a:r>
            <a:rPr lang="en-US"/>
            <a:t>Focused AI</a:t>
          </a:r>
        </a:p>
      </dgm:t>
    </dgm:pt>
    <dgm:pt modelId="{47592321-96FD-499F-8FAB-6DF0B76E51EB}" type="parTrans" cxnId="{A1CC526B-774B-43E0-95B7-607086C688B4}">
      <dgm:prSet/>
      <dgm:spPr/>
      <dgm:t>
        <a:bodyPr/>
        <a:lstStyle/>
        <a:p>
          <a:endParaRPr lang="en-US"/>
        </a:p>
      </dgm:t>
    </dgm:pt>
    <dgm:pt modelId="{BC3D0F31-ED7A-45C2-BB8A-2148A2CF2839}" type="sibTrans" cxnId="{A1CC526B-774B-43E0-95B7-607086C688B4}">
      <dgm:prSet/>
      <dgm:spPr/>
      <dgm:t>
        <a:bodyPr/>
        <a:lstStyle/>
        <a:p>
          <a:endParaRPr lang="en-US"/>
        </a:p>
      </dgm:t>
    </dgm:pt>
    <dgm:pt modelId="{FEB5C27E-03D9-464C-81F2-3EA743C1A92A}">
      <dgm:prSet/>
      <dgm:spPr/>
      <dgm:t>
        <a:bodyPr/>
        <a:lstStyle/>
        <a:p>
          <a:r>
            <a:rPr lang="en-US"/>
            <a:t>Image recognition, speech recognition,  search engines </a:t>
          </a:r>
        </a:p>
      </dgm:t>
    </dgm:pt>
    <dgm:pt modelId="{40C50B4E-8007-4D13-AE5E-6C51DA42C8C8}" type="parTrans" cxnId="{19D5EDB3-5054-4125-887B-9E1DC4B5C081}">
      <dgm:prSet/>
      <dgm:spPr/>
      <dgm:t>
        <a:bodyPr/>
        <a:lstStyle/>
        <a:p>
          <a:endParaRPr lang="en-US"/>
        </a:p>
      </dgm:t>
    </dgm:pt>
    <dgm:pt modelId="{3DC63F6E-84CA-426C-BBBB-1479F264347F}" type="sibTrans" cxnId="{19D5EDB3-5054-4125-887B-9E1DC4B5C081}">
      <dgm:prSet/>
      <dgm:spPr/>
      <dgm:t>
        <a:bodyPr/>
        <a:lstStyle/>
        <a:p>
          <a:endParaRPr lang="en-US"/>
        </a:p>
      </dgm:t>
    </dgm:pt>
    <dgm:pt modelId="{67EA10CD-E17C-4B71-9066-FC33560BEF60}">
      <dgm:prSet/>
      <dgm:spPr/>
      <dgm:t>
        <a:bodyPr/>
        <a:lstStyle/>
        <a:p>
          <a:r>
            <a:rPr lang="en-US"/>
            <a:t>Programmed </a:t>
          </a:r>
        </a:p>
      </dgm:t>
    </dgm:pt>
    <dgm:pt modelId="{27C35386-6E9D-4936-A0F3-206D6CDC1E02}" type="parTrans" cxnId="{CD0F2183-238E-4089-A945-5C822580BC4C}">
      <dgm:prSet/>
      <dgm:spPr/>
      <dgm:t>
        <a:bodyPr/>
        <a:lstStyle/>
        <a:p>
          <a:endParaRPr lang="en-US"/>
        </a:p>
      </dgm:t>
    </dgm:pt>
    <dgm:pt modelId="{4E35C000-D576-4806-A6F2-59F89477817F}" type="sibTrans" cxnId="{CD0F2183-238E-4089-A945-5C822580BC4C}">
      <dgm:prSet/>
      <dgm:spPr/>
      <dgm:t>
        <a:bodyPr/>
        <a:lstStyle/>
        <a:p>
          <a:endParaRPr lang="en-US"/>
        </a:p>
      </dgm:t>
    </dgm:pt>
    <dgm:pt modelId="{DEB5A95D-9FF3-4832-A737-9E2EBEE26328}">
      <dgm:prSet/>
      <dgm:spPr/>
      <dgm:t>
        <a:bodyPr/>
        <a:lstStyle/>
        <a:p>
          <a:r>
            <a:rPr lang="en-US"/>
            <a:t>Chat boxes </a:t>
          </a:r>
        </a:p>
      </dgm:t>
    </dgm:pt>
    <dgm:pt modelId="{620C062B-4AC7-4ED0-BC3A-1B616345A321}" type="parTrans" cxnId="{494EA018-D307-4DE4-9C71-A8ED31B6A19F}">
      <dgm:prSet/>
      <dgm:spPr/>
      <dgm:t>
        <a:bodyPr/>
        <a:lstStyle/>
        <a:p>
          <a:endParaRPr lang="en-US"/>
        </a:p>
      </dgm:t>
    </dgm:pt>
    <dgm:pt modelId="{12E91000-5113-4AD7-ABB9-8222C80471FD}" type="sibTrans" cxnId="{494EA018-D307-4DE4-9C71-A8ED31B6A19F}">
      <dgm:prSet/>
      <dgm:spPr/>
      <dgm:t>
        <a:bodyPr/>
        <a:lstStyle/>
        <a:p>
          <a:endParaRPr lang="en-US"/>
        </a:p>
      </dgm:t>
    </dgm:pt>
    <dgm:pt modelId="{2317B0F9-F261-4CB8-A146-19623A6B5EBC}">
      <dgm:prSet/>
      <dgm:spPr/>
      <dgm:t>
        <a:bodyPr/>
        <a:lstStyle/>
        <a:p>
          <a:r>
            <a:rPr lang="en-US"/>
            <a:t>Artificial Information </a:t>
          </a:r>
        </a:p>
      </dgm:t>
    </dgm:pt>
    <dgm:pt modelId="{3586ACE6-2795-40CF-A0DC-2C5990CEB60F}" type="parTrans" cxnId="{7347A507-2FE7-4901-AFFD-E048FB33C1E3}">
      <dgm:prSet/>
      <dgm:spPr/>
      <dgm:t>
        <a:bodyPr/>
        <a:lstStyle/>
        <a:p>
          <a:endParaRPr lang="en-US"/>
        </a:p>
      </dgm:t>
    </dgm:pt>
    <dgm:pt modelId="{56A13164-24AE-4432-9C8F-FFB03F0D35DB}" type="sibTrans" cxnId="{7347A507-2FE7-4901-AFFD-E048FB33C1E3}">
      <dgm:prSet/>
      <dgm:spPr/>
      <dgm:t>
        <a:bodyPr/>
        <a:lstStyle/>
        <a:p>
          <a:endParaRPr lang="en-US"/>
        </a:p>
      </dgm:t>
    </dgm:pt>
    <dgm:pt modelId="{E38C59AB-979B-4283-8747-B806317750BF}">
      <dgm:prSet/>
      <dgm:spPr/>
      <dgm:t>
        <a:bodyPr/>
        <a:lstStyle/>
        <a:p>
          <a:r>
            <a:rPr lang="en-US"/>
            <a:t>Fake information disseminated in order to influence behavior</a:t>
          </a:r>
        </a:p>
      </dgm:t>
    </dgm:pt>
    <dgm:pt modelId="{6BE03D19-FDB9-4652-B1E1-9DB995E458F3}" type="parTrans" cxnId="{B18A5442-C6C5-48D1-86CA-4D933BC02A26}">
      <dgm:prSet/>
      <dgm:spPr/>
      <dgm:t>
        <a:bodyPr/>
        <a:lstStyle/>
        <a:p>
          <a:endParaRPr lang="en-US"/>
        </a:p>
      </dgm:t>
    </dgm:pt>
    <dgm:pt modelId="{7C1589C2-0A45-4AAE-A084-47FCE5D43F35}" type="sibTrans" cxnId="{B18A5442-C6C5-48D1-86CA-4D933BC02A26}">
      <dgm:prSet/>
      <dgm:spPr/>
      <dgm:t>
        <a:bodyPr/>
        <a:lstStyle/>
        <a:p>
          <a:endParaRPr lang="en-US"/>
        </a:p>
      </dgm:t>
    </dgm:pt>
    <dgm:pt modelId="{FC2994CB-719C-40C9-A77C-7E900D2E68D2}">
      <dgm:prSet/>
      <dgm:spPr/>
      <dgm:t>
        <a:bodyPr/>
        <a:lstStyle/>
        <a:p>
          <a:r>
            <a:rPr lang="en-US"/>
            <a:t>Artificial Intelligence	</a:t>
          </a:r>
        </a:p>
      </dgm:t>
    </dgm:pt>
    <dgm:pt modelId="{24A9AB26-982D-4982-A0F5-8EB2299371C9}" type="parTrans" cxnId="{4036382F-379C-4C0E-A731-CE794C37DF49}">
      <dgm:prSet/>
      <dgm:spPr/>
      <dgm:t>
        <a:bodyPr/>
        <a:lstStyle/>
        <a:p>
          <a:endParaRPr lang="en-US"/>
        </a:p>
      </dgm:t>
    </dgm:pt>
    <dgm:pt modelId="{01D3CFB3-1E55-43B8-B2E8-5A600DFDB423}" type="sibTrans" cxnId="{4036382F-379C-4C0E-A731-CE794C37DF49}">
      <dgm:prSet/>
      <dgm:spPr/>
      <dgm:t>
        <a:bodyPr/>
        <a:lstStyle/>
        <a:p>
          <a:endParaRPr lang="en-US"/>
        </a:p>
      </dgm:t>
    </dgm:pt>
    <dgm:pt modelId="{019A9B2A-D296-4B3B-BD75-961210AFFC88}">
      <dgm:prSet/>
      <dgm:spPr/>
      <dgm:t>
        <a:bodyPr/>
        <a:lstStyle/>
        <a:p>
          <a:r>
            <a:rPr lang="en-US"/>
            <a:t>Some activites that include novel problem sovling that can also be solve d by humans. </a:t>
          </a:r>
        </a:p>
      </dgm:t>
    </dgm:pt>
    <dgm:pt modelId="{D643F491-5AF6-4161-88B4-4B24E2072CEB}" type="parTrans" cxnId="{E9A6F931-8FD1-4677-B21F-BABA40AB3DC8}">
      <dgm:prSet/>
      <dgm:spPr/>
      <dgm:t>
        <a:bodyPr/>
        <a:lstStyle/>
        <a:p>
          <a:endParaRPr lang="en-US"/>
        </a:p>
      </dgm:t>
    </dgm:pt>
    <dgm:pt modelId="{A5D88E1F-B12B-42B2-96F9-1255F1C9F413}" type="sibTrans" cxnId="{E9A6F931-8FD1-4677-B21F-BABA40AB3DC8}">
      <dgm:prSet/>
      <dgm:spPr/>
      <dgm:t>
        <a:bodyPr/>
        <a:lstStyle/>
        <a:p>
          <a:endParaRPr lang="en-US"/>
        </a:p>
      </dgm:t>
    </dgm:pt>
    <dgm:pt modelId="{47166B45-9644-42D3-9878-921DEED822A5}">
      <dgm:prSet/>
      <dgm:spPr/>
      <dgm:t>
        <a:bodyPr/>
        <a:lstStyle/>
        <a:p>
          <a:r>
            <a:rPr lang="en-US"/>
            <a:t>However,   Computers can do the same work 10,000 times faster,  thus would be smarter than any human without being more intelligent</a:t>
          </a:r>
        </a:p>
      </dgm:t>
    </dgm:pt>
    <dgm:pt modelId="{28ACB24A-903E-4A94-9833-251E553E9A46}" type="parTrans" cxnId="{85ACB381-F885-41F3-9E43-570F08E185B0}">
      <dgm:prSet/>
      <dgm:spPr/>
      <dgm:t>
        <a:bodyPr/>
        <a:lstStyle/>
        <a:p>
          <a:endParaRPr lang="en-US"/>
        </a:p>
      </dgm:t>
    </dgm:pt>
    <dgm:pt modelId="{900635DC-28A1-443E-88FF-CC28DB18C1D4}" type="sibTrans" cxnId="{85ACB381-F885-41F3-9E43-570F08E185B0}">
      <dgm:prSet/>
      <dgm:spPr/>
      <dgm:t>
        <a:bodyPr/>
        <a:lstStyle/>
        <a:p>
          <a:endParaRPr lang="en-US"/>
        </a:p>
      </dgm:t>
    </dgm:pt>
    <dgm:pt modelId="{D3804025-3C21-4DC8-9408-B40D7630A1E3}">
      <dgm:prSet/>
      <dgm:spPr/>
      <dgm:t>
        <a:bodyPr/>
        <a:lstStyle/>
        <a:p>
          <a:r>
            <a:rPr lang="en-US"/>
            <a:t>There is fear (and evidence) that AI can develop novel intelligence that may be superior to humans </a:t>
          </a:r>
        </a:p>
      </dgm:t>
    </dgm:pt>
    <dgm:pt modelId="{BC2EF21D-94D8-475D-B93E-F414E22668E1}" type="parTrans" cxnId="{76D9C872-4A23-4137-8B56-19EE10CA68FC}">
      <dgm:prSet/>
      <dgm:spPr/>
      <dgm:t>
        <a:bodyPr/>
        <a:lstStyle/>
        <a:p>
          <a:endParaRPr lang="en-US"/>
        </a:p>
      </dgm:t>
    </dgm:pt>
    <dgm:pt modelId="{B52F2C7F-6CF5-47AA-B97C-88C14B2ACCD1}" type="sibTrans" cxnId="{76D9C872-4A23-4137-8B56-19EE10CA68FC}">
      <dgm:prSet/>
      <dgm:spPr/>
      <dgm:t>
        <a:bodyPr/>
        <a:lstStyle/>
        <a:p>
          <a:endParaRPr lang="en-US"/>
        </a:p>
      </dgm:t>
    </dgm:pt>
    <dgm:pt modelId="{56AAAF09-57DB-4829-B436-FD9BA5514E30}">
      <dgm:prSet/>
      <dgm:spPr/>
      <dgm:t>
        <a:bodyPr/>
        <a:lstStyle/>
        <a:p>
          <a:r>
            <a:rPr lang="en-US"/>
            <a:t>E.g    Alcph GO</a:t>
          </a:r>
        </a:p>
      </dgm:t>
    </dgm:pt>
    <dgm:pt modelId="{C3E8C9AA-D46D-4EFE-B291-1058CFBE3E15}" type="parTrans" cxnId="{D44EB644-E034-4425-B88A-0DF295B871EA}">
      <dgm:prSet/>
      <dgm:spPr/>
      <dgm:t>
        <a:bodyPr/>
        <a:lstStyle/>
        <a:p>
          <a:endParaRPr lang="en-US"/>
        </a:p>
      </dgm:t>
    </dgm:pt>
    <dgm:pt modelId="{1BE66E14-7BAC-469C-806E-00EE8D7768C6}" type="sibTrans" cxnId="{D44EB644-E034-4425-B88A-0DF295B871EA}">
      <dgm:prSet/>
      <dgm:spPr/>
      <dgm:t>
        <a:bodyPr/>
        <a:lstStyle/>
        <a:p>
          <a:endParaRPr lang="en-US"/>
        </a:p>
      </dgm:t>
    </dgm:pt>
    <dgm:pt modelId="{C5F91F72-44DF-42C5-9C12-03244E24C700}" type="pres">
      <dgm:prSet presAssocID="{1AA3B6FB-DE8B-498C-8F7D-03C2E20AD9CA}" presName="Name0" presStyleCnt="0">
        <dgm:presLayoutVars>
          <dgm:dir/>
          <dgm:animLvl val="lvl"/>
          <dgm:resizeHandles val="exact"/>
        </dgm:presLayoutVars>
      </dgm:prSet>
      <dgm:spPr/>
    </dgm:pt>
    <dgm:pt modelId="{741ABF35-B0DC-475E-AF7F-E1A455FC9F1E}" type="pres">
      <dgm:prSet presAssocID="{E8A339ED-D835-478E-99C3-87AAF0935835}" presName="composite" presStyleCnt="0"/>
      <dgm:spPr/>
    </dgm:pt>
    <dgm:pt modelId="{2E6F6A63-2F1B-4B1A-AF77-D44A258430D8}" type="pres">
      <dgm:prSet presAssocID="{E8A339ED-D835-478E-99C3-87AAF0935835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A504EE92-ECD5-43B1-8864-4A794410F37B}" type="pres">
      <dgm:prSet presAssocID="{E8A339ED-D835-478E-99C3-87AAF0935835}" presName="desTx" presStyleLbl="alignAccFollowNode1" presStyleIdx="0" presStyleCnt="3">
        <dgm:presLayoutVars>
          <dgm:bulletEnabled val="1"/>
        </dgm:presLayoutVars>
      </dgm:prSet>
      <dgm:spPr/>
    </dgm:pt>
    <dgm:pt modelId="{4271A367-60FC-4429-AE63-29F5AE2F0487}" type="pres">
      <dgm:prSet presAssocID="{CB21883A-A38D-44C3-B566-324E83B9808B}" presName="space" presStyleCnt="0"/>
      <dgm:spPr/>
    </dgm:pt>
    <dgm:pt modelId="{B9D7890C-944D-4DF0-8E00-E683B8B225FC}" type="pres">
      <dgm:prSet presAssocID="{3A9A0E58-D9B8-407B-93D4-BFAA6B73960C}" presName="composite" presStyleCnt="0"/>
      <dgm:spPr/>
    </dgm:pt>
    <dgm:pt modelId="{AED8DEAC-874C-47D5-A73A-3D057CAEE359}" type="pres">
      <dgm:prSet presAssocID="{3A9A0E58-D9B8-407B-93D4-BFAA6B73960C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342C7B12-BD7D-4E79-A7C3-D2EA3AE7AA98}" type="pres">
      <dgm:prSet presAssocID="{3A9A0E58-D9B8-407B-93D4-BFAA6B73960C}" presName="desTx" presStyleLbl="alignAccFollowNode1" presStyleIdx="1" presStyleCnt="3">
        <dgm:presLayoutVars>
          <dgm:bulletEnabled val="1"/>
        </dgm:presLayoutVars>
      </dgm:prSet>
      <dgm:spPr/>
    </dgm:pt>
    <dgm:pt modelId="{D3A1C26E-48A9-4DC3-8BED-88AC3E1747F7}" type="pres">
      <dgm:prSet presAssocID="{B3646EF8-D9D0-42E1-8373-22B3610DA1BF}" presName="space" presStyleCnt="0"/>
      <dgm:spPr/>
    </dgm:pt>
    <dgm:pt modelId="{8BC82331-67F1-407C-8B69-72FEED5A76CE}" type="pres">
      <dgm:prSet presAssocID="{FC2994CB-719C-40C9-A77C-7E900D2E68D2}" presName="composite" presStyleCnt="0"/>
      <dgm:spPr/>
    </dgm:pt>
    <dgm:pt modelId="{040A62E1-D81E-4CD8-AED3-F10F272081D5}" type="pres">
      <dgm:prSet presAssocID="{FC2994CB-719C-40C9-A77C-7E900D2E68D2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10F07CAF-8939-4A75-8E33-01D55E52AA7B}" type="pres">
      <dgm:prSet presAssocID="{FC2994CB-719C-40C9-A77C-7E900D2E68D2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7347A507-2FE7-4901-AFFD-E048FB33C1E3}" srcId="{3A9A0E58-D9B8-407B-93D4-BFAA6B73960C}" destId="{2317B0F9-F261-4CB8-A146-19623A6B5EBC}" srcOrd="2" destOrd="0" parTransId="{3586ACE6-2795-40CF-A0DC-2C5990CEB60F}" sibTransId="{56A13164-24AE-4432-9C8F-FFB03F0D35DB}"/>
    <dgm:cxn modelId="{2EFC5F0F-AFD0-4C03-830B-217BF3844935}" srcId="{E8A339ED-D835-478E-99C3-87AAF0935835}" destId="{6B06C3D2-5655-433B-96AD-CBA1A7415153}" srcOrd="0" destOrd="0" parTransId="{5B298925-7880-4A5B-A192-F41A5651AEBA}" sibTransId="{55ED0C56-A94A-42E2-94BE-44256EE89769}"/>
    <dgm:cxn modelId="{494EA018-D307-4DE4-9C71-A8ED31B6A19F}" srcId="{67EA10CD-E17C-4B71-9066-FC33560BEF60}" destId="{DEB5A95D-9FF3-4832-A737-9E2EBEE26328}" srcOrd="0" destOrd="0" parTransId="{620C062B-4AC7-4ED0-BC3A-1B616345A321}" sibTransId="{12E91000-5113-4AD7-ABB9-8222C80471FD}"/>
    <dgm:cxn modelId="{3AB50C2D-CF0E-4DA6-B786-FF2747B746AD}" type="presOf" srcId="{FEB5C27E-03D9-464C-81F2-3EA743C1A92A}" destId="{342C7B12-BD7D-4E79-A7C3-D2EA3AE7AA98}" srcOrd="0" destOrd="1" presId="urn:microsoft.com/office/officeart/2005/8/layout/hList1"/>
    <dgm:cxn modelId="{4036382F-379C-4C0E-A731-CE794C37DF49}" srcId="{1AA3B6FB-DE8B-498C-8F7D-03C2E20AD9CA}" destId="{FC2994CB-719C-40C9-A77C-7E900D2E68D2}" srcOrd="2" destOrd="0" parTransId="{24A9AB26-982D-4982-A0F5-8EB2299371C9}" sibTransId="{01D3CFB3-1E55-43B8-B2E8-5A600DFDB423}"/>
    <dgm:cxn modelId="{E9A6F931-8FD1-4677-B21F-BABA40AB3DC8}" srcId="{FC2994CB-719C-40C9-A77C-7E900D2E68D2}" destId="{019A9B2A-D296-4B3B-BD75-961210AFFC88}" srcOrd="0" destOrd="0" parTransId="{D643F491-5AF6-4161-88B4-4B24E2072CEB}" sibTransId="{A5D88E1F-B12B-42B2-96F9-1255F1C9F413}"/>
    <dgm:cxn modelId="{A801DD3D-0CD0-45ED-967F-704B1D45B49B}" type="presOf" srcId="{D3804025-3C21-4DC8-9408-B40D7630A1E3}" destId="{10F07CAF-8939-4A75-8E33-01D55E52AA7B}" srcOrd="0" destOrd="2" presId="urn:microsoft.com/office/officeart/2005/8/layout/hList1"/>
    <dgm:cxn modelId="{25220B40-8976-47D2-A6EA-FFB6A5A87940}" srcId="{1AA3B6FB-DE8B-498C-8F7D-03C2E20AD9CA}" destId="{3A9A0E58-D9B8-407B-93D4-BFAA6B73960C}" srcOrd="1" destOrd="0" parTransId="{3A56628E-349E-42B6-A9B4-CD1CEEE17AC2}" sibTransId="{B3646EF8-D9D0-42E1-8373-22B3610DA1BF}"/>
    <dgm:cxn modelId="{B18A5442-C6C5-48D1-86CA-4D933BC02A26}" srcId="{2317B0F9-F261-4CB8-A146-19623A6B5EBC}" destId="{E38C59AB-979B-4283-8747-B806317750BF}" srcOrd="0" destOrd="0" parTransId="{6BE03D19-FDB9-4652-B1E1-9DB995E458F3}" sibTransId="{7C1589C2-0A45-4AAE-A084-47FCE5D43F35}"/>
    <dgm:cxn modelId="{D44EB644-E034-4425-B88A-0DF295B871EA}" srcId="{D3804025-3C21-4DC8-9408-B40D7630A1E3}" destId="{56AAAF09-57DB-4829-B436-FD9BA5514E30}" srcOrd="0" destOrd="0" parTransId="{C3E8C9AA-D46D-4EFE-B291-1058CFBE3E15}" sibTransId="{1BE66E14-7BAC-469C-806E-00EE8D7768C6}"/>
    <dgm:cxn modelId="{A1CC526B-774B-43E0-95B7-607086C688B4}" srcId="{3A9A0E58-D9B8-407B-93D4-BFAA6B73960C}" destId="{A826277C-B462-4E67-8783-8EEC677DF326}" srcOrd="0" destOrd="0" parTransId="{47592321-96FD-499F-8FAB-6DF0B76E51EB}" sibTransId="{BC3D0F31-ED7A-45C2-BB8A-2148A2CF2839}"/>
    <dgm:cxn modelId="{76D9C872-4A23-4137-8B56-19EE10CA68FC}" srcId="{FC2994CB-719C-40C9-A77C-7E900D2E68D2}" destId="{D3804025-3C21-4DC8-9408-B40D7630A1E3}" srcOrd="2" destOrd="0" parTransId="{BC2EF21D-94D8-475D-B93E-F414E22668E1}" sibTransId="{B52F2C7F-6CF5-47AA-B97C-88C14B2ACCD1}"/>
    <dgm:cxn modelId="{ECF43858-C88E-4545-BF54-E0A586B80026}" srcId="{1AA3B6FB-DE8B-498C-8F7D-03C2E20AD9CA}" destId="{E8A339ED-D835-478E-99C3-87AAF0935835}" srcOrd="0" destOrd="0" parTransId="{5976E73E-E9C8-46E4-86B5-07DD07FBC33F}" sibTransId="{CB21883A-A38D-44C3-B566-324E83B9808B}"/>
    <dgm:cxn modelId="{FBF6F47F-734E-4BCB-8B6D-CBA1DAC04B5E}" type="presOf" srcId="{E8A339ED-D835-478E-99C3-87AAF0935835}" destId="{2E6F6A63-2F1B-4B1A-AF77-D44A258430D8}" srcOrd="0" destOrd="0" presId="urn:microsoft.com/office/officeart/2005/8/layout/hList1"/>
    <dgm:cxn modelId="{85ACB381-F885-41F3-9E43-570F08E185B0}" srcId="{FC2994CB-719C-40C9-A77C-7E900D2E68D2}" destId="{47166B45-9644-42D3-9878-921DEED822A5}" srcOrd="1" destOrd="0" parTransId="{28ACB24A-903E-4A94-9833-251E553E9A46}" sibTransId="{900635DC-28A1-443E-88FF-CC28DB18C1D4}"/>
    <dgm:cxn modelId="{CD0F2183-238E-4089-A945-5C822580BC4C}" srcId="{3A9A0E58-D9B8-407B-93D4-BFAA6B73960C}" destId="{67EA10CD-E17C-4B71-9066-FC33560BEF60}" srcOrd="1" destOrd="0" parTransId="{27C35386-6E9D-4936-A0F3-206D6CDC1E02}" sibTransId="{4E35C000-D576-4806-A6F2-59F89477817F}"/>
    <dgm:cxn modelId="{9A561692-ACCA-4122-AE5C-0634847FB457}" type="presOf" srcId="{2317B0F9-F261-4CB8-A146-19623A6B5EBC}" destId="{342C7B12-BD7D-4E79-A7C3-D2EA3AE7AA98}" srcOrd="0" destOrd="4" presId="urn:microsoft.com/office/officeart/2005/8/layout/hList1"/>
    <dgm:cxn modelId="{19D5EDB3-5054-4125-887B-9E1DC4B5C081}" srcId="{A826277C-B462-4E67-8783-8EEC677DF326}" destId="{FEB5C27E-03D9-464C-81F2-3EA743C1A92A}" srcOrd="0" destOrd="0" parTransId="{40C50B4E-8007-4D13-AE5E-6C51DA42C8C8}" sibTransId="{3DC63F6E-84CA-426C-BBBB-1479F264347F}"/>
    <dgm:cxn modelId="{D28095B7-22B6-48F6-A6CB-2DBFA53C02F5}" type="presOf" srcId="{019A9B2A-D296-4B3B-BD75-961210AFFC88}" destId="{10F07CAF-8939-4A75-8E33-01D55E52AA7B}" srcOrd="0" destOrd="0" presId="urn:microsoft.com/office/officeart/2005/8/layout/hList1"/>
    <dgm:cxn modelId="{46E794BD-4863-46F3-8B0A-43E7D492EAE2}" type="presOf" srcId="{47166B45-9644-42D3-9878-921DEED822A5}" destId="{10F07CAF-8939-4A75-8E33-01D55E52AA7B}" srcOrd="0" destOrd="1" presId="urn:microsoft.com/office/officeart/2005/8/layout/hList1"/>
    <dgm:cxn modelId="{E6F203D9-8A19-4F3C-96F9-15ABCB19525B}" type="presOf" srcId="{67EA10CD-E17C-4B71-9066-FC33560BEF60}" destId="{342C7B12-BD7D-4E79-A7C3-D2EA3AE7AA98}" srcOrd="0" destOrd="2" presId="urn:microsoft.com/office/officeart/2005/8/layout/hList1"/>
    <dgm:cxn modelId="{CFD276DC-B48C-4DE1-94C4-9ACBC7E7C866}" type="presOf" srcId="{1AA3B6FB-DE8B-498C-8F7D-03C2E20AD9CA}" destId="{C5F91F72-44DF-42C5-9C12-03244E24C700}" srcOrd="0" destOrd="0" presId="urn:microsoft.com/office/officeart/2005/8/layout/hList1"/>
    <dgm:cxn modelId="{2B424ADE-B05A-48BF-B694-619FC9A48562}" type="presOf" srcId="{E38C59AB-979B-4283-8747-B806317750BF}" destId="{342C7B12-BD7D-4E79-A7C3-D2EA3AE7AA98}" srcOrd="0" destOrd="5" presId="urn:microsoft.com/office/officeart/2005/8/layout/hList1"/>
    <dgm:cxn modelId="{BE962AE3-AEAA-4395-9719-C1207EFB81AF}" type="presOf" srcId="{6B06C3D2-5655-433B-96AD-CBA1A7415153}" destId="{A504EE92-ECD5-43B1-8864-4A794410F37B}" srcOrd="0" destOrd="0" presId="urn:microsoft.com/office/officeart/2005/8/layout/hList1"/>
    <dgm:cxn modelId="{1DD3BFF5-C264-4C1A-B2F5-616678912275}" type="presOf" srcId="{FC2994CB-719C-40C9-A77C-7E900D2E68D2}" destId="{040A62E1-D81E-4CD8-AED3-F10F272081D5}" srcOrd="0" destOrd="0" presId="urn:microsoft.com/office/officeart/2005/8/layout/hList1"/>
    <dgm:cxn modelId="{88D480F8-7B81-49D9-B3F8-CEA29E3DAD01}" type="presOf" srcId="{A826277C-B462-4E67-8783-8EEC677DF326}" destId="{342C7B12-BD7D-4E79-A7C3-D2EA3AE7AA98}" srcOrd="0" destOrd="0" presId="urn:microsoft.com/office/officeart/2005/8/layout/hList1"/>
    <dgm:cxn modelId="{86F169FA-8C11-43A8-B763-CD2DD6FF5B37}" type="presOf" srcId="{DEB5A95D-9FF3-4832-A737-9E2EBEE26328}" destId="{342C7B12-BD7D-4E79-A7C3-D2EA3AE7AA98}" srcOrd="0" destOrd="3" presId="urn:microsoft.com/office/officeart/2005/8/layout/hList1"/>
    <dgm:cxn modelId="{72A126FC-1551-4A88-87D3-FD87ABEAB3F1}" type="presOf" srcId="{56AAAF09-57DB-4829-B436-FD9BA5514E30}" destId="{10F07CAF-8939-4A75-8E33-01D55E52AA7B}" srcOrd="0" destOrd="3" presId="urn:microsoft.com/office/officeart/2005/8/layout/hList1"/>
    <dgm:cxn modelId="{9E2063FE-F47F-4B04-A2B8-EE733E7FDE4C}" type="presOf" srcId="{3A9A0E58-D9B8-407B-93D4-BFAA6B73960C}" destId="{AED8DEAC-874C-47D5-A73A-3D057CAEE359}" srcOrd="0" destOrd="0" presId="urn:microsoft.com/office/officeart/2005/8/layout/hList1"/>
    <dgm:cxn modelId="{BF2430B7-3C81-471F-B88D-7FD40C791498}" type="presParOf" srcId="{C5F91F72-44DF-42C5-9C12-03244E24C700}" destId="{741ABF35-B0DC-475E-AF7F-E1A455FC9F1E}" srcOrd="0" destOrd="0" presId="urn:microsoft.com/office/officeart/2005/8/layout/hList1"/>
    <dgm:cxn modelId="{B64E79F1-9A08-46E9-BEF6-A474438E6AB3}" type="presParOf" srcId="{741ABF35-B0DC-475E-AF7F-E1A455FC9F1E}" destId="{2E6F6A63-2F1B-4B1A-AF77-D44A258430D8}" srcOrd="0" destOrd="0" presId="urn:microsoft.com/office/officeart/2005/8/layout/hList1"/>
    <dgm:cxn modelId="{C665A9AF-4486-4BF9-A0FE-6DBDA07A4C73}" type="presParOf" srcId="{741ABF35-B0DC-475E-AF7F-E1A455FC9F1E}" destId="{A504EE92-ECD5-43B1-8864-4A794410F37B}" srcOrd="1" destOrd="0" presId="urn:microsoft.com/office/officeart/2005/8/layout/hList1"/>
    <dgm:cxn modelId="{B36BB318-A136-4B88-A6C2-A31D3E9CDFBF}" type="presParOf" srcId="{C5F91F72-44DF-42C5-9C12-03244E24C700}" destId="{4271A367-60FC-4429-AE63-29F5AE2F0487}" srcOrd="1" destOrd="0" presId="urn:microsoft.com/office/officeart/2005/8/layout/hList1"/>
    <dgm:cxn modelId="{47C5315E-6236-4C05-A3F3-439D85970A6D}" type="presParOf" srcId="{C5F91F72-44DF-42C5-9C12-03244E24C700}" destId="{B9D7890C-944D-4DF0-8E00-E683B8B225FC}" srcOrd="2" destOrd="0" presId="urn:microsoft.com/office/officeart/2005/8/layout/hList1"/>
    <dgm:cxn modelId="{05ACCEB2-17A9-49DA-9917-7E6F431E1185}" type="presParOf" srcId="{B9D7890C-944D-4DF0-8E00-E683B8B225FC}" destId="{AED8DEAC-874C-47D5-A73A-3D057CAEE359}" srcOrd="0" destOrd="0" presId="urn:microsoft.com/office/officeart/2005/8/layout/hList1"/>
    <dgm:cxn modelId="{D852FCDE-EB0E-4B68-B8FB-3596736A2C00}" type="presParOf" srcId="{B9D7890C-944D-4DF0-8E00-E683B8B225FC}" destId="{342C7B12-BD7D-4E79-A7C3-D2EA3AE7AA98}" srcOrd="1" destOrd="0" presId="urn:microsoft.com/office/officeart/2005/8/layout/hList1"/>
    <dgm:cxn modelId="{F184562D-A235-4E5B-8348-83D4A663725E}" type="presParOf" srcId="{C5F91F72-44DF-42C5-9C12-03244E24C700}" destId="{D3A1C26E-48A9-4DC3-8BED-88AC3E1747F7}" srcOrd="3" destOrd="0" presId="urn:microsoft.com/office/officeart/2005/8/layout/hList1"/>
    <dgm:cxn modelId="{2E7D9764-A5C0-4538-A62C-040C3D3984EF}" type="presParOf" srcId="{C5F91F72-44DF-42C5-9C12-03244E24C700}" destId="{8BC82331-67F1-407C-8B69-72FEED5A76CE}" srcOrd="4" destOrd="0" presId="urn:microsoft.com/office/officeart/2005/8/layout/hList1"/>
    <dgm:cxn modelId="{EE1448AB-4787-488F-A6BA-0D8FB2AD94F9}" type="presParOf" srcId="{8BC82331-67F1-407C-8B69-72FEED5A76CE}" destId="{040A62E1-D81E-4CD8-AED3-F10F272081D5}" srcOrd="0" destOrd="0" presId="urn:microsoft.com/office/officeart/2005/8/layout/hList1"/>
    <dgm:cxn modelId="{D408D72B-4B7B-4D36-BC9E-374A909340BE}" type="presParOf" srcId="{8BC82331-67F1-407C-8B69-72FEED5A76CE}" destId="{10F07CAF-8939-4A75-8E33-01D55E52AA7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8FFB68E-F5F4-40A0-B51D-471506553754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7BB20F9-190C-4F84-812A-6992E914D83E}">
      <dgm:prSet/>
      <dgm:spPr/>
      <dgm:t>
        <a:bodyPr/>
        <a:lstStyle/>
        <a:p>
          <a:r>
            <a:rPr lang="en-US"/>
            <a:t>Artiifical information </a:t>
          </a:r>
        </a:p>
      </dgm:t>
    </dgm:pt>
    <dgm:pt modelId="{566F4EA4-7A82-497C-97E0-6A4770D5C861}" type="parTrans" cxnId="{7B2CF7BE-32C9-4DC3-82AF-B22A2CD4DB0E}">
      <dgm:prSet/>
      <dgm:spPr/>
      <dgm:t>
        <a:bodyPr/>
        <a:lstStyle/>
        <a:p>
          <a:endParaRPr lang="en-US"/>
        </a:p>
      </dgm:t>
    </dgm:pt>
    <dgm:pt modelId="{CEAF36B9-4AC0-48BD-9761-440CB30C88A8}" type="sibTrans" cxnId="{7B2CF7BE-32C9-4DC3-82AF-B22A2CD4DB0E}">
      <dgm:prSet/>
      <dgm:spPr/>
      <dgm:t>
        <a:bodyPr/>
        <a:lstStyle/>
        <a:p>
          <a:endParaRPr lang="en-US"/>
        </a:p>
      </dgm:t>
    </dgm:pt>
    <dgm:pt modelId="{EC5DC940-EE82-42DF-9801-B998D4536286}">
      <dgm:prSet/>
      <dgm:spPr/>
      <dgm:t>
        <a:bodyPr/>
        <a:lstStyle/>
        <a:p>
          <a:r>
            <a:rPr lang="en-US"/>
            <a:t>Right reasoning but wrong data can lead to aberrant behaviors and violence</a:t>
          </a:r>
        </a:p>
      </dgm:t>
    </dgm:pt>
    <dgm:pt modelId="{3FCB24C0-D588-4F1E-9314-30ABA900B69B}" type="parTrans" cxnId="{60EDD60A-776F-4FDC-8FA9-DFCE243358F0}">
      <dgm:prSet/>
      <dgm:spPr/>
      <dgm:t>
        <a:bodyPr/>
        <a:lstStyle/>
        <a:p>
          <a:endParaRPr lang="en-US"/>
        </a:p>
      </dgm:t>
    </dgm:pt>
    <dgm:pt modelId="{4A682378-5BA6-4E38-89E4-5470F1424944}" type="sibTrans" cxnId="{60EDD60A-776F-4FDC-8FA9-DFCE243358F0}">
      <dgm:prSet/>
      <dgm:spPr/>
      <dgm:t>
        <a:bodyPr/>
        <a:lstStyle/>
        <a:p>
          <a:endParaRPr lang="en-US"/>
        </a:p>
      </dgm:t>
    </dgm:pt>
    <dgm:pt modelId="{4F6AE155-3D38-44A1-B048-4D9CEE64F7DB}">
      <dgm:prSet/>
      <dgm:spPr/>
      <dgm:t>
        <a:bodyPr/>
        <a:lstStyle/>
        <a:p>
          <a:r>
            <a:rPr lang="en-US"/>
            <a:t>Biased reasoning </a:t>
          </a:r>
        </a:p>
      </dgm:t>
    </dgm:pt>
    <dgm:pt modelId="{7C70B441-5408-440D-A4D7-3643AC189741}" type="parTrans" cxnId="{ECE03BB6-85C8-4B5E-9FA3-AED4EF8B935D}">
      <dgm:prSet/>
      <dgm:spPr/>
      <dgm:t>
        <a:bodyPr/>
        <a:lstStyle/>
        <a:p>
          <a:endParaRPr lang="en-US"/>
        </a:p>
      </dgm:t>
    </dgm:pt>
    <dgm:pt modelId="{233D5A32-CCB2-48BE-AF93-85BA3F05EE11}" type="sibTrans" cxnId="{ECE03BB6-85C8-4B5E-9FA3-AED4EF8B935D}">
      <dgm:prSet/>
      <dgm:spPr/>
      <dgm:t>
        <a:bodyPr/>
        <a:lstStyle/>
        <a:p>
          <a:endParaRPr lang="en-US"/>
        </a:p>
      </dgm:t>
    </dgm:pt>
    <dgm:pt modelId="{6963BC5F-7D79-4274-8628-2CDBCAB6480F}">
      <dgm:prSet/>
      <dgm:spPr/>
      <dgm:t>
        <a:bodyPr/>
        <a:lstStyle/>
        <a:p>
          <a:r>
            <a:rPr lang="en-US"/>
            <a:t>Right data but wrong paradigm for problem solving</a:t>
          </a:r>
        </a:p>
      </dgm:t>
    </dgm:pt>
    <dgm:pt modelId="{32D408C6-B064-4A94-8087-AF87C34A7764}" type="parTrans" cxnId="{AEBD0339-9327-47CC-89BC-92C19AB36989}">
      <dgm:prSet/>
      <dgm:spPr/>
      <dgm:t>
        <a:bodyPr/>
        <a:lstStyle/>
        <a:p>
          <a:endParaRPr lang="en-US"/>
        </a:p>
      </dgm:t>
    </dgm:pt>
    <dgm:pt modelId="{C9999E3D-2E3D-481D-AAEF-1A58BDF9E08D}" type="sibTrans" cxnId="{AEBD0339-9327-47CC-89BC-92C19AB36989}">
      <dgm:prSet/>
      <dgm:spPr/>
      <dgm:t>
        <a:bodyPr/>
        <a:lstStyle/>
        <a:p>
          <a:endParaRPr lang="en-US"/>
        </a:p>
      </dgm:t>
    </dgm:pt>
    <dgm:pt modelId="{C3ED692A-0546-41D5-95EB-E695FFBACA21}">
      <dgm:prSet/>
      <dgm:spPr/>
      <dgm:t>
        <a:bodyPr/>
        <a:lstStyle/>
        <a:p>
          <a:r>
            <a:rPr lang="en-US"/>
            <a:t>Poorly controlled reasoning</a:t>
          </a:r>
        </a:p>
      </dgm:t>
    </dgm:pt>
    <dgm:pt modelId="{6143988C-6D83-4ACD-8ED2-74A62BBE54AA}" type="parTrans" cxnId="{5D159894-2AF2-465A-8CBE-934759FE3391}">
      <dgm:prSet/>
      <dgm:spPr/>
      <dgm:t>
        <a:bodyPr/>
        <a:lstStyle/>
        <a:p>
          <a:endParaRPr lang="en-US"/>
        </a:p>
      </dgm:t>
    </dgm:pt>
    <dgm:pt modelId="{FD3AF63C-2892-4526-824A-BDD371126A76}" type="sibTrans" cxnId="{5D159894-2AF2-465A-8CBE-934759FE3391}">
      <dgm:prSet/>
      <dgm:spPr/>
      <dgm:t>
        <a:bodyPr/>
        <a:lstStyle/>
        <a:p>
          <a:endParaRPr lang="en-US"/>
        </a:p>
      </dgm:t>
    </dgm:pt>
    <dgm:pt modelId="{AE14AD27-7B0A-4F8A-AA4D-AADCAC2E736B}">
      <dgm:prSet/>
      <dgm:spPr/>
      <dgm:t>
        <a:bodyPr/>
        <a:lstStyle/>
        <a:p>
          <a:r>
            <a:rPr lang="en-US"/>
            <a:t>Impulsive</a:t>
          </a:r>
        </a:p>
      </dgm:t>
    </dgm:pt>
    <dgm:pt modelId="{6C588673-496E-43D4-A081-68A9B42DF775}" type="parTrans" cxnId="{31419273-2EC1-4A10-BE73-FA2879061890}">
      <dgm:prSet/>
      <dgm:spPr/>
      <dgm:t>
        <a:bodyPr/>
        <a:lstStyle/>
        <a:p>
          <a:endParaRPr lang="en-US"/>
        </a:p>
      </dgm:t>
    </dgm:pt>
    <dgm:pt modelId="{00C81545-E225-456C-996F-72D871CAD1E7}" type="sibTrans" cxnId="{31419273-2EC1-4A10-BE73-FA2879061890}">
      <dgm:prSet/>
      <dgm:spPr/>
      <dgm:t>
        <a:bodyPr/>
        <a:lstStyle/>
        <a:p>
          <a:endParaRPr lang="en-US"/>
        </a:p>
      </dgm:t>
    </dgm:pt>
    <dgm:pt modelId="{89B98491-4AA1-416D-978E-CF6D03BA4A7A}">
      <dgm:prSet/>
      <dgm:spPr/>
      <dgm:t>
        <a:bodyPr/>
        <a:lstStyle/>
        <a:p>
          <a:r>
            <a:rPr lang="en-US"/>
            <a:t>Overly conservative</a:t>
          </a:r>
        </a:p>
      </dgm:t>
    </dgm:pt>
    <dgm:pt modelId="{A8BAE2F7-E5C0-4804-952D-A4C21CAC255C}" type="parTrans" cxnId="{3708C658-99E2-484E-BDCB-C9B146872F36}">
      <dgm:prSet/>
      <dgm:spPr/>
      <dgm:t>
        <a:bodyPr/>
        <a:lstStyle/>
        <a:p>
          <a:endParaRPr lang="en-US"/>
        </a:p>
      </dgm:t>
    </dgm:pt>
    <dgm:pt modelId="{6714DEBF-3CCB-4640-BE16-097BFFB4FC22}" type="sibTrans" cxnId="{3708C658-99E2-484E-BDCB-C9B146872F36}">
      <dgm:prSet/>
      <dgm:spPr/>
      <dgm:t>
        <a:bodyPr/>
        <a:lstStyle/>
        <a:p>
          <a:endParaRPr lang="en-US"/>
        </a:p>
      </dgm:t>
    </dgm:pt>
    <dgm:pt modelId="{DF777EAC-114E-4556-ACEC-72A9562B8897}" type="pres">
      <dgm:prSet presAssocID="{78FFB68E-F5F4-40A0-B51D-471506553754}" presName="linear" presStyleCnt="0">
        <dgm:presLayoutVars>
          <dgm:animLvl val="lvl"/>
          <dgm:resizeHandles val="exact"/>
        </dgm:presLayoutVars>
      </dgm:prSet>
      <dgm:spPr/>
    </dgm:pt>
    <dgm:pt modelId="{DD51C1FB-FE79-4112-8CE3-75234E845477}" type="pres">
      <dgm:prSet presAssocID="{97BB20F9-190C-4F84-812A-6992E914D83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0A67652-6FBA-44FF-AFA0-04154D5C2C3D}" type="pres">
      <dgm:prSet presAssocID="{97BB20F9-190C-4F84-812A-6992E914D83E}" presName="childText" presStyleLbl="revTx" presStyleIdx="0" presStyleCnt="3">
        <dgm:presLayoutVars>
          <dgm:bulletEnabled val="1"/>
        </dgm:presLayoutVars>
      </dgm:prSet>
      <dgm:spPr/>
    </dgm:pt>
    <dgm:pt modelId="{F2C9D640-DF81-4A8B-B3A4-7BFCB294346D}" type="pres">
      <dgm:prSet presAssocID="{4F6AE155-3D38-44A1-B048-4D9CEE64F7D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3BA9323-64D5-46F8-88BE-799553F2991F}" type="pres">
      <dgm:prSet presAssocID="{4F6AE155-3D38-44A1-B048-4D9CEE64F7DB}" presName="childText" presStyleLbl="revTx" presStyleIdx="1" presStyleCnt="3">
        <dgm:presLayoutVars>
          <dgm:bulletEnabled val="1"/>
        </dgm:presLayoutVars>
      </dgm:prSet>
      <dgm:spPr/>
    </dgm:pt>
    <dgm:pt modelId="{313CBDB0-E9F4-4C87-A5C9-FD1D765D0EF6}" type="pres">
      <dgm:prSet presAssocID="{C3ED692A-0546-41D5-95EB-E695FFBACA21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B0D04C60-0F47-435F-A865-7D4CAB3DC248}" type="pres">
      <dgm:prSet presAssocID="{C3ED692A-0546-41D5-95EB-E695FFBACA21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60EDD60A-776F-4FDC-8FA9-DFCE243358F0}" srcId="{97BB20F9-190C-4F84-812A-6992E914D83E}" destId="{EC5DC940-EE82-42DF-9801-B998D4536286}" srcOrd="0" destOrd="0" parTransId="{3FCB24C0-D588-4F1E-9314-30ABA900B69B}" sibTransId="{4A682378-5BA6-4E38-89E4-5470F1424944}"/>
    <dgm:cxn modelId="{9F717F10-1FCC-47CE-A322-1C737ACA8B5A}" type="presOf" srcId="{4F6AE155-3D38-44A1-B048-4D9CEE64F7DB}" destId="{F2C9D640-DF81-4A8B-B3A4-7BFCB294346D}" srcOrd="0" destOrd="0" presId="urn:microsoft.com/office/officeart/2005/8/layout/vList2"/>
    <dgm:cxn modelId="{AEBD0339-9327-47CC-89BC-92C19AB36989}" srcId="{4F6AE155-3D38-44A1-B048-4D9CEE64F7DB}" destId="{6963BC5F-7D79-4274-8628-2CDBCAB6480F}" srcOrd="0" destOrd="0" parTransId="{32D408C6-B064-4A94-8087-AF87C34A7764}" sibTransId="{C9999E3D-2E3D-481D-AAEF-1A58BDF9E08D}"/>
    <dgm:cxn modelId="{4269EE48-DFE1-46E7-90E7-A2A23ACC14B4}" type="presOf" srcId="{AE14AD27-7B0A-4F8A-AA4D-AADCAC2E736B}" destId="{B0D04C60-0F47-435F-A865-7D4CAB3DC248}" srcOrd="0" destOrd="0" presId="urn:microsoft.com/office/officeart/2005/8/layout/vList2"/>
    <dgm:cxn modelId="{9786AD71-FA62-410D-AA68-797F4D760D82}" type="presOf" srcId="{C3ED692A-0546-41D5-95EB-E695FFBACA21}" destId="{313CBDB0-E9F4-4C87-A5C9-FD1D765D0EF6}" srcOrd="0" destOrd="0" presId="urn:microsoft.com/office/officeart/2005/8/layout/vList2"/>
    <dgm:cxn modelId="{31419273-2EC1-4A10-BE73-FA2879061890}" srcId="{C3ED692A-0546-41D5-95EB-E695FFBACA21}" destId="{AE14AD27-7B0A-4F8A-AA4D-AADCAC2E736B}" srcOrd="0" destOrd="0" parTransId="{6C588673-496E-43D4-A081-68A9B42DF775}" sibTransId="{00C81545-E225-456C-996F-72D871CAD1E7}"/>
    <dgm:cxn modelId="{3708C658-99E2-484E-BDCB-C9B146872F36}" srcId="{C3ED692A-0546-41D5-95EB-E695FFBACA21}" destId="{89B98491-4AA1-416D-978E-CF6D03BA4A7A}" srcOrd="1" destOrd="0" parTransId="{A8BAE2F7-E5C0-4804-952D-A4C21CAC255C}" sibTransId="{6714DEBF-3CCB-4640-BE16-097BFFB4FC22}"/>
    <dgm:cxn modelId="{5D159894-2AF2-465A-8CBE-934759FE3391}" srcId="{78FFB68E-F5F4-40A0-B51D-471506553754}" destId="{C3ED692A-0546-41D5-95EB-E695FFBACA21}" srcOrd="2" destOrd="0" parTransId="{6143988C-6D83-4ACD-8ED2-74A62BBE54AA}" sibTransId="{FD3AF63C-2892-4526-824A-BDD371126A76}"/>
    <dgm:cxn modelId="{23FFAC97-B969-45BA-861F-449595E3298F}" type="presOf" srcId="{EC5DC940-EE82-42DF-9801-B998D4536286}" destId="{C0A67652-6FBA-44FF-AFA0-04154D5C2C3D}" srcOrd="0" destOrd="0" presId="urn:microsoft.com/office/officeart/2005/8/layout/vList2"/>
    <dgm:cxn modelId="{DFCC21A2-53F1-43FD-9F00-F0BA562B6A67}" type="presOf" srcId="{89B98491-4AA1-416D-978E-CF6D03BA4A7A}" destId="{B0D04C60-0F47-435F-A865-7D4CAB3DC248}" srcOrd="0" destOrd="1" presId="urn:microsoft.com/office/officeart/2005/8/layout/vList2"/>
    <dgm:cxn modelId="{68A07AB4-FA9F-4EFA-A4E8-A7085E975A50}" type="presOf" srcId="{6963BC5F-7D79-4274-8628-2CDBCAB6480F}" destId="{33BA9323-64D5-46F8-88BE-799553F2991F}" srcOrd="0" destOrd="0" presId="urn:microsoft.com/office/officeart/2005/8/layout/vList2"/>
    <dgm:cxn modelId="{ECE03BB6-85C8-4B5E-9FA3-AED4EF8B935D}" srcId="{78FFB68E-F5F4-40A0-B51D-471506553754}" destId="{4F6AE155-3D38-44A1-B048-4D9CEE64F7DB}" srcOrd="1" destOrd="0" parTransId="{7C70B441-5408-440D-A4D7-3643AC189741}" sibTransId="{233D5A32-CCB2-48BE-AF93-85BA3F05EE11}"/>
    <dgm:cxn modelId="{7B2CF7BE-32C9-4DC3-82AF-B22A2CD4DB0E}" srcId="{78FFB68E-F5F4-40A0-B51D-471506553754}" destId="{97BB20F9-190C-4F84-812A-6992E914D83E}" srcOrd="0" destOrd="0" parTransId="{566F4EA4-7A82-497C-97E0-6A4770D5C861}" sibTransId="{CEAF36B9-4AC0-48BD-9761-440CB30C88A8}"/>
    <dgm:cxn modelId="{0C01B3DC-191A-43C9-9D7F-22370E6E133D}" type="presOf" srcId="{97BB20F9-190C-4F84-812A-6992E914D83E}" destId="{DD51C1FB-FE79-4112-8CE3-75234E845477}" srcOrd="0" destOrd="0" presId="urn:microsoft.com/office/officeart/2005/8/layout/vList2"/>
    <dgm:cxn modelId="{F6CBC0E2-B210-4889-9BD1-F5852A8010A9}" type="presOf" srcId="{78FFB68E-F5F4-40A0-B51D-471506553754}" destId="{DF777EAC-114E-4556-ACEC-72A9562B8897}" srcOrd="0" destOrd="0" presId="urn:microsoft.com/office/officeart/2005/8/layout/vList2"/>
    <dgm:cxn modelId="{5096C044-7AAD-4002-B6E2-CEEC541A03EB}" type="presParOf" srcId="{DF777EAC-114E-4556-ACEC-72A9562B8897}" destId="{DD51C1FB-FE79-4112-8CE3-75234E845477}" srcOrd="0" destOrd="0" presId="urn:microsoft.com/office/officeart/2005/8/layout/vList2"/>
    <dgm:cxn modelId="{4C9ADD92-E87D-4A91-8AAE-A080947A0DC5}" type="presParOf" srcId="{DF777EAC-114E-4556-ACEC-72A9562B8897}" destId="{C0A67652-6FBA-44FF-AFA0-04154D5C2C3D}" srcOrd="1" destOrd="0" presId="urn:microsoft.com/office/officeart/2005/8/layout/vList2"/>
    <dgm:cxn modelId="{D001EDA7-A51D-49B5-BA0A-D4CF844A64E6}" type="presParOf" srcId="{DF777EAC-114E-4556-ACEC-72A9562B8897}" destId="{F2C9D640-DF81-4A8B-B3A4-7BFCB294346D}" srcOrd="2" destOrd="0" presId="urn:microsoft.com/office/officeart/2005/8/layout/vList2"/>
    <dgm:cxn modelId="{42AE9405-CC52-420E-9DBE-DD7D25B7AD95}" type="presParOf" srcId="{DF777EAC-114E-4556-ACEC-72A9562B8897}" destId="{33BA9323-64D5-46F8-88BE-799553F2991F}" srcOrd="3" destOrd="0" presId="urn:microsoft.com/office/officeart/2005/8/layout/vList2"/>
    <dgm:cxn modelId="{44DD51A9-35F5-4A53-B5DE-5107E3797FD8}" type="presParOf" srcId="{DF777EAC-114E-4556-ACEC-72A9562B8897}" destId="{313CBDB0-E9F4-4C87-A5C9-FD1D765D0EF6}" srcOrd="4" destOrd="0" presId="urn:microsoft.com/office/officeart/2005/8/layout/vList2"/>
    <dgm:cxn modelId="{70424050-94F7-4C52-84D3-31DE3DCBE01F}" type="presParOf" srcId="{DF777EAC-114E-4556-ACEC-72A9562B8897}" destId="{B0D04C60-0F47-435F-A865-7D4CAB3DC248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084EBCF-AE99-4962-9094-E2A4054989A1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CB44E70-F0EA-4787-9825-2D8E772AC691}">
      <dgm:prSet/>
      <dgm:spPr/>
      <dgm:t>
        <a:bodyPr/>
        <a:lstStyle/>
        <a:p>
          <a:r>
            <a:rPr lang="en-US"/>
            <a:t>CA, a private company, supported another company,   to provide to 387,000 users of faceboook an app that enabled it to collect data on the users </a:t>
          </a:r>
          <a:r>
            <a:rPr lang="en-US" u="sng"/>
            <a:t>and their friends  </a:t>
          </a:r>
          <a:r>
            <a:rPr lang="en-US"/>
            <a:t>and giving the company access to data on 50 million Facebook users </a:t>
          </a:r>
        </a:p>
      </dgm:t>
    </dgm:pt>
    <dgm:pt modelId="{20703B96-A943-4242-AFEA-A9EC096181DB}" type="parTrans" cxnId="{BF1DE3D6-EDF3-4815-A8E2-93FDB1D6D9DC}">
      <dgm:prSet/>
      <dgm:spPr/>
      <dgm:t>
        <a:bodyPr/>
        <a:lstStyle/>
        <a:p>
          <a:endParaRPr lang="en-US"/>
        </a:p>
      </dgm:t>
    </dgm:pt>
    <dgm:pt modelId="{FA931C55-AD81-4A51-AA85-A968E535C14B}" type="sibTrans" cxnId="{BF1DE3D6-EDF3-4815-A8E2-93FDB1D6D9DC}">
      <dgm:prSet/>
      <dgm:spPr/>
      <dgm:t>
        <a:bodyPr/>
        <a:lstStyle/>
        <a:p>
          <a:endParaRPr lang="en-US"/>
        </a:p>
      </dgm:t>
    </dgm:pt>
    <dgm:pt modelId="{4EC90C5B-AC4D-4D18-ABEE-A414305198C9}">
      <dgm:prSet/>
      <dgm:spPr/>
      <dgm:t>
        <a:bodyPr/>
        <a:lstStyle/>
        <a:p>
          <a:r>
            <a:rPr lang="en-US"/>
            <a:t>The Company CEO is quoted boasting they had “4,000 data points on 270 million American adults” to be used for psychological profiling.</a:t>
          </a:r>
        </a:p>
      </dgm:t>
    </dgm:pt>
    <dgm:pt modelId="{265FFB68-4189-4055-8D71-0FEA047BC6FB}" type="parTrans" cxnId="{51DE3B75-0F9C-489C-8C86-BF5967626E17}">
      <dgm:prSet/>
      <dgm:spPr/>
      <dgm:t>
        <a:bodyPr/>
        <a:lstStyle/>
        <a:p>
          <a:endParaRPr lang="en-US"/>
        </a:p>
      </dgm:t>
    </dgm:pt>
    <dgm:pt modelId="{FE68A032-E11B-4ECC-83C8-BF89EAB36663}" type="sibTrans" cxnId="{51DE3B75-0F9C-489C-8C86-BF5967626E17}">
      <dgm:prSet/>
      <dgm:spPr/>
      <dgm:t>
        <a:bodyPr/>
        <a:lstStyle/>
        <a:p>
          <a:endParaRPr lang="en-US"/>
        </a:p>
      </dgm:t>
    </dgm:pt>
    <dgm:pt modelId="{08BDCFB5-E6A6-42CB-8BBD-3E0D2AED96DF}">
      <dgm:prSet/>
      <dgm:spPr/>
      <dgm:t>
        <a:bodyPr/>
        <a:lstStyle/>
        <a:p>
          <a:r>
            <a:rPr lang="en-US"/>
            <a:t>The Company then marketed itself to political campaigns to assit the election of clients (all conservative nationalists).</a:t>
          </a:r>
        </a:p>
      </dgm:t>
    </dgm:pt>
    <dgm:pt modelId="{E85B686D-9371-4044-A1BD-43F1DA4DFE53}" type="parTrans" cxnId="{543D37C7-8E98-4E46-A3B9-C2C03020518E}">
      <dgm:prSet/>
      <dgm:spPr/>
      <dgm:t>
        <a:bodyPr/>
        <a:lstStyle/>
        <a:p>
          <a:endParaRPr lang="en-US"/>
        </a:p>
      </dgm:t>
    </dgm:pt>
    <dgm:pt modelId="{FA3C1287-6FA1-486D-AEA8-4382569670D3}" type="sibTrans" cxnId="{543D37C7-8E98-4E46-A3B9-C2C03020518E}">
      <dgm:prSet/>
      <dgm:spPr/>
      <dgm:t>
        <a:bodyPr/>
        <a:lstStyle/>
        <a:p>
          <a:endParaRPr lang="en-US"/>
        </a:p>
      </dgm:t>
    </dgm:pt>
    <dgm:pt modelId="{BA33ABB2-F398-42EF-A49E-1FF854082906}" type="pres">
      <dgm:prSet presAssocID="{1084EBCF-AE99-4962-9094-E2A4054989A1}" presName="linear" presStyleCnt="0">
        <dgm:presLayoutVars>
          <dgm:animLvl val="lvl"/>
          <dgm:resizeHandles val="exact"/>
        </dgm:presLayoutVars>
      </dgm:prSet>
      <dgm:spPr/>
    </dgm:pt>
    <dgm:pt modelId="{C16678AE-1B6F-40D3-A6B2-6121B519F2C3}" type="pres">
      <dgm:prSet presAssocID="{FCB44E70-F0EA-4787-9825-2D8E772AC69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9CB81A1-5532-4ECC-8939-99E047CE8811}" type="pres">
      <dgm:prSet presAssocID="{FA931C55-AD81-4A51-AA85-A968E535C14B}" presName="spacer" presStyleCnt="0"/>
      <dgm:spPr/>
    </dgm:pt>
    <dgm:pt modelId="{17CFC518-A7E7-4AC9-A6EA-F090318103DA}" type="pres">
      <dgm:prSet presAssocID="{4EC90C5B-AC4D-4D18-ABEE-A414305198C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07CC175-BDD1-40AA-9C7A-DC2FD9E20220}" type="pres">
      <dgm:prSet presAssocID="{FE68A032-E11B-4ECC-83C8-BF89EAB36663}" presName="spacer" presStyleCnt="0"/>
      <dgm:spPr/>
    </dgm:pt>
    <dgm:pt modelId="{790BDD03-A6FB-4C12-955A-7A4F4FAB94E7}" type="pres">
      <dgm:prSet presAssocID="{08BDCFB5-E6A6-42CB-8BBD-3E0D2AED96DF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8F06300-7437-412C-918B-893910AEB76C}" type="presOf" srcId="{1084EBCF-AE99-4962-9094-E2A4054989A1}" destId="{BA33ABB2-F398-42EF-A49E-1FF854082906}" srcOrd="0" destOrd="0" presId="urn:microsoft.com/office/officeart/2005/8/layout/vList2"/>
    <dgm:cxn modelId="{14745029-1F52-49CA-98B8-4AD241AE0DEF}" type="presOf" srcId="{FCB44E70-F0EA-4787-9825-2D8E772AC691}" destId="{C16678AE-1B6F-40D3-A6B2-6121B519F2C3}" srcOrd="0" destOrd="0" presId="urn:microsoft.com/office/officeart/2005/8/layout/vList2"/>
    <dgm:cxn modelId="{2614882C-F47D-4DC5-B8E3-FECB4AF878E3}" type="presOf" srcId="{4EC90C5B-AC4D-4D18-ABEE-A414305198C9}" destId="{17CFC518-A7E7-4AC9-A6EA-F090318103DA}" srcOrd="0" destOrd="0" presId="urn:microsoft.com/office/officeart/2005/8/layout/vList2"/>
    <dgm:cxn modelId="{51DE3B75-0F9C-489C-8C86-BF5967626E17}" srcId="{1084EBCF-AE99-4962-9094-E2A4054989A1}" destId="{4EC90C5B-AC4D-4D18-ABEE-A414305198C9}" srcOrd="1" destOrd="0" parTransId="{265FFB68-4189-4055-8D71-0FEA047BC6FB}" sibTransId="{FE68A032-E11B-4ECC-83C8-BF89EAB36663}"/>
    <dgm:cxn modelId="{E9CC63AB-F58A-4F8A-8D39-851AC6E6EC35}" type="presOf" srcId="{08BDCFB5-E6A6-42CB-8BBD-3E0D2AED96DF}" destId="{790BDD03-A6FB-4C12-955A-7A4F4FAB94E7}" srcOrd="0" destOrd="0" presId="urn:microsoft.com/office/officeart/2005/8/layout/vList2"/>
    <dgm:cxn modelId="{543D37C7-8E98-4E46-A3B9-C2C03020518E}" srcId="{1084EBCF-AE99-4962-9094-E2A4054989A1}" destId="{08BDCFB5-E6A6-42CB-8BBD-3E0D2AED96DF}" srcOrd="2" destOrd="0" parTransId="{E85B686D-9371-4044-A1BD-43F1DA4DFE53}" sibTransId="{FA3C1287-6FA1-486D-AEA8-4382569670D3}"/>
    <dgm:cxn modelId="{BF1DE3D6-EDF3-4815-A8E2-93FDB1D6D9DC}" srcId="{1084EBCF-AE99-4962-9094-E2A4054989A1}" destId="{FCB44E70-F0EA-4787-9825-2D8E772AC691}" srcOrd="0" destOrd="0" parTransId="{20703B96-A943-4242-AFEA-A9EC096181DB}" sibTransId="{FA931C55-AD81-4A51-AA85-A968E535C14B}"/>
    <dgm:cxn modelId="{2BA95DEB-94E4-4F32-A537-4D3577C67537}" type="presParOf" srcId="{BA33ABB2-F398-42EF-A49E-1FF854082906}" destId="{C16678AE-1B6F-40D3-A6B2-6121B519F2C3}" srcOrd="0" destOrd="0" presId="urn:microsoft.com/office/officeart/2005/8/layout/vList2"/>
    <dgm:cxn modelId="{6FBF838D-1A93-48D6-86C4-ECE80FC739B4}" type="presParOf" srcId="{BA33ABB2-F398-42EF-A49E-1FF854082906}" destId="{69CB81A1-5532-4ECC-8939-99E047CE8811}" srcOrd="1" destOrd="0" presId="urn:microsoft.com/office/officeart/2005/8/layout/vList2"/>
    <dgm:cxn modelId="{3FAA9047-0653-40A3-95F2-A5DF39F06A99}" type="presParOf" srcId="{BA33ABB2-F398-42EF-A49E-1FF854082906}" destId="{17CFC518-A7E7-4AC9-A6EA-F090318103DA}" srcOrd="2" destOrd="0" presId="urn:microsoft.com/office/officeart/2005/8/layout/vList2"/>
    <dgm:cxn modelId="{9741C0F3-47FB-46A2-9DA1-2FA011C0FA0E}" type="presParOf" srcId="{BA33ABB2-F398-42EF-A49E-1FF854082906}" destId="{D07CC175-BDD1-40AA-9C7A-DC2FD9E20220}" srcOrd="3" destOrd="0" presId="urn:microsoft.com/office/officeart/2005/8/layout/vList2"/>
    <dgm:cxn modelId="{7B9FF906-6054-4FBE-82ED-795B10DF6A6F}" type="presParOf" srcId="{BA33ABB2-F398-42EF-A49E-1FF854082906}" destId="{790BDD03-A6FB-4C12-955A-7A4F4FAB94E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20163FF-1295-4995-A8C2-FF76100E887F}" type="doc">
      <dgm:prSet loTypeId="urn:microsoft.com/office/officeart/2008/layout/LinedList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9BF3BF5-F5EF-4EB3-8ECF-39CCC7ABBB85}">
      <dgm:prSet/>
      <dgm:spPr/>
      <dgm:t>
        <a:bodyPr/>
        <a:lstStyle/>
        <a:p>
          <a:r>
            <a:rPr lang="en-US"/>
            <a:t>Company 1 collects data from person A with agreement to use it for restricted purposes.</a:t>
          </a:r>
        </a:p>
      </dgm:t>
    </dgm:pt>
    <dgm:pt modelId="{D1848B2D-0CF1-4E76-A428-1EE7AF3900B4}" type="parTrans" cxnId="{A01EDC71-EE86-48D0-99DB-128E614776B2}">
      <dgm:prSet/>
      <dgm:spPr/>
      <dgm:t>
        <a:bodyPr/>
        <a:lstStyle/>
        <a:p>
          <a:endParaRPr lang="en-US"/>
        </a:p>
      </dgm:t>
    </dgm:pt>
    <dgm:pt modelId="{1C5F8CB8-D220-46C1-8643-4C2FF8EBB776}" type="sibTrans" cxnId="{A01EDC71-EE86-48D0-99DB-128E614776B2}">
      <dgm:prSet/>
      <dgm:spPr/>
      <dgm:t>
        <a:bodyPr/>
        <a:lstStyle/>
        <a:p>
          <a:endParaRPr lang="en-US"/>
        </a:p>
      </dgm:t>
    </dgm:pt>
    <dgm:pt modelId="{D3A12155-BFE0-47EB-9EAD-ED7E8DFC6551}">
      <dgm:prSet/>
      <dgm:spPr/>
      <dgm:t>
        <a:bodyPr/>
        <a:lstStyle/>
        <a:p>
          <a:r>
            <a:rPr lang="en-US"/>
            <a:t>Company 2 “tricks” person B into giving permission to access contacts and photos.     Person B is friends with person A  so person A information including photos, locations, associates and activities with Company 2 without permission or knowledge. </a:t>
          </a:r>
        </a:p>
      </dgm:t>
    </dgm:pt>
    <dgm:pt modelId="{C2F35A5F-7BE6-4C7C-BEC7-6B306C49B3C2}" type="parTrans" cxnId="{D6F8A01E-936F-424D-956A-5E7E293C301F}">
      <dgm:prSet/>
      <dgm:spPr/>
      <dgm:t>
        <a:bodyPr/>
        <a:lstStyle/>
        <a:p>
          <a:endParaRPr lang="en-US"/>
        </a:p>
      </dgm:t>
    </dgm:pt>
    <dgm:pt modelId="{FB8DA5BB-69E1-4F44-9521-D9502F16FE0E}" type="sibTrans" cxnId="{D6F8A01E-936F-424D-956A-5E7E293C301F}">
      <dgm:prSet/>
      <dgm:spPr/>
      <dgm:t>
        <a:bodyPr/>
        <a:lstStyle/>
        <a:p>
          <a:endParaRPr lang="en-US"/>
        </a:p>
      </dgm:t>
    </dgm:pt>
    <dgm:pt modelId="{32237038-1869-4AB8-B7DE-34F5267F8E1B}">
      <dgm:prSet/>
      <dgm:spPr/>
      <dgm:t>
        <a:bodyPr/>
        <a:lstStyle/>
        <a:p>
          <a:r>
            <a:rPr lang="en-US"/>
            <a:t>Company 2 uses emotional reinforcement techniques devised by academic psychologists to influence behavior of Persons A, B….</a:t>
          </a:r>
        </a:p>
      </dgm:t>
    </dgm:pt>
    <dgm:pt modelId="{200EE730-3431-46EB-A16B-B8F27A366055}" type="parTrans" cxnId="{5F8ABCEF-9088-45E0-AFEE-C2EDBE041CB4}">
      <dgm:prSet/>
      <dgm:spPr/>
      <dgm:t>
        <a:bodyPr/>
        <a:lstStyle/>
        <a:p>
          <a:endParaRPr lang="en-US"/>
        </a:p>
      </dgm:t>
    </dgm:pt>
    <dgm:pt modelId="{0D56A342-136C-471C-BD01-BA28B5C39F13}" type="sibTrans" cxnId="{5F8ABCEF-9088-45E0-AFEE-C2EDBE041CB4}">
      <dgm:prSet/>
      <dgm:spPr/>
      <dgm:t>
        <a:bodyPr/>
        <a:lstStyle/>
        <a:p>
          <a:endParaRPr lang="en-US"/>
        </a:p>
      </dgm:t>
    </dgm:pt>
    <dgm:pt modelId="{804460EF-99D1-4001-B452-C166851C6EB4}" type="pres">
      <dgm:prSet presAssocID="{420163FF-1295-4995-A8C2-FF76100E887F}" presName="vert0" presStyleCnt="0">
        <dgm:presLayoutVars>
          <dgm:dir/>
          <dgm:animOne val="branch"/>
          <dgm:animLvl val="lvl"/>
        </dgm:presLayoutVars>
      </dgm:prSet>
      <dgm:spPr/>
    </dgm:pt>
    <dgm:pt modelId="{6A3768FA-DA18-4A19-B446-9C58B567414A}" type="pres">
      <dgm:prSet presAssocID="{19BF3BF5-F5EF-4EB3-8ECF-39CCC7ABBB85}" presName="thickLine" presStyleLbl="alignNode1" presStyleIdx="0" presStyleCnt="3"/>
      <dgm:spPr/>
    </dgm:pt>
    <dgm:pt modelId="{8D3D8939-191E-497D-9460-FCEE95297A36}" type="pres">
      <dgm:prSet presAssocID="{19BF3BF5-F5EF-4EB3-8ECF-39CCC7ABBB85}" presName="horz1" presStyleCnt="0"/>
      <dgm:spPr/>
    </dgm:pt>
    <dgm:pt modelId="{1FB3CD68-1118-4052-9E9C-F58E5C26CB13}" type="pres">
      <dgm:prSet presAssocID="{19BF3BF5-F5EF-4EB3-8ECF-39CCC7ABBB85}" presName="tx1" presStyleLbl="revTx" presStyleIdx="0" presStyleCnt="3"/>
      <dgm:spPr/>
    </dgm:pt>
    <dgm:pt modelId="{CE87D5D2-928F-4C03-A134-D5886D28A642}" type="pres">
      <dgm:prSet presAssocID="{19BF3BF5-F5EF-4EB3-8ECF-39CCC7ABBB85}" presName="vert1" presStyleCnt="0"/>
      <dgm:spPr/>
    </dgm:pt>
    <dgm:pt modelId="{009139A9-413B-400E-804A-A8F08F2FC737}" type="pres">
      <dgm:prSet presAssocID="{D3A12155-BFE0-47EB-9EAD-ED7E8DFC6551}" presName="thickLine" presStyleLbl="alignNode1" presStyleIdx="1" presStyleCnt="3"/>
      <dgm:spPr/>
    </dgm:pt>
    <dgm:pt modelId="{9853E233-75A2-4A9B-B1B6-0F6A58C27C37}" type="pres">
      <dgm:prSet presAssocID="{D3A12155-BFE0-47EB-9EAD-ED7E8DFC6551}" presName="horz1" presStyleCnt="0"/>
      <dgm:spPr/>
    </dgm:pt>
    <dgm:pt modelId="{6F5E9AB6-858C-43F2-80FC-3686415BD3B2}" type="pres">
      <dgm:prSet presAssocID="{D3A12155-BFE0-47EB-9EAD-ED7E8DFC6551}" presName="tx1" presStyleLbl="revTx" presStyleIdx="1" presStyleCnt="3"/>
      <dgm:spPr/>
    </dgm:pt>
    <dgm:pt modelId="{F9CC3CE2-CFCD-4A6F-98E6-217468911625}" type="pres">
      <dgm:prSet presAssocID="{D3A12155-BFE0-47EB-9EAD-ED7E8DFC6551}" presName="vert1" presStyleCnt="0"/>
      <dgm:spPr/>
    </dgm:pt>
    <dgm:pt modelId="{A24B12C8-1DEC-4E0B-ADD6-93EA085EA187}" type="pres">
      <dgm:prSet presAssocID="{32237038-1869-4AB8-B7DE-34F5267F8E1B}" presName="thickLine" presStyleLbl="alignNode1" presStyleIdx="2" presStyleCnt="3"/>
      <dgm:spPr/>
    </dgm:pt>
    <dgm:pt modelId="{E8CED44E-BFCB-4F76-A291-D5830ABF5592}" type="pres">
      <dgm:prSet presAssocID="{32237038-1869-4AB8-B7DE-34F5267F8E1B}" presName="horz1" presStyleCnt="0"/>
      <dgm:spPr/>
    </dgm:pt>
    <dgm:pt modelId="{0E812871-E815-4F8E-A1DF-F98935B0EF0C}" type="pres">
      <dgm:prSet presAssocID="{32237038-1869-4AB8-B7DE-34F5267F8E1B}" presName="tx1" presStyleLbl="revTx" presStyleIdx="2" presStyleCnt="3"/>
      <dgm:spPr/>
    </dgm:pt>
    <dgm:pt modelId="{CA07CB82-5F19-4873-8268-4752448403C3}" type="pres">
      <dgm:prSet presAssocID="{32237038-1869-4AB8-B7DE-34F5267F8E1B}" presName="vert1" presStyleCnt="0"/>
      <dgm:spPr/>
    </dgm:pt>
  </dgm:ptLst>
  <dgm:cxnLst>
    <dgm:cxn modelId="{D6F8A01E-936F-424D-956A-5E7E293C301F}" srcId="{420163FF-1295-4995-A8C2-FF76100E887F}" destId="{D3A12155-BFE0-47EB-9EAD-ED7E8DFC6551}" srcOrd="1" destOrd="0" parTransId="{C2F35A5F-7BE6-4C7C-BEC7-6B306C49B3C2}" sibTransId="{FB8DA5BB-69E1-4F44-9521-D9502F16FE0E}"/>
    <dgm:cxn modelId="{6672756E-5981-4E4E-A04E-FA5ACED2BC00}" type="presOf" srcId="{19BF3BF5-F5EF-4EB3-8ECF-39CCC7ABBB85}" destId="{1FB3CD68-1118-4052-9E9C-F58E5C26CB13}" srcOrd="0" destOrd="0" presId="urn:microsoft.com/office/officeart/2008/layout/LinedList"/>
    <dgm:cxn modelId="{A01EDC71-EE86-48D0-99DB-128E614776B2}" srcId="{420163FF-1295-4995-A8C2-FF76100E887F}" destId="{19BF3BF5-F5EF-4EB3-8ECF-39CCC7ABBB85}" srcOrd="0" destOrd="0" parTransId="{D1848B2D-0CF1-4E76-A428-1EE7AF3900B4}" sibTransId="{1C5F8CB8-D220-46C1-8643-4C2FF8EBB776}"/>
    <dgm:cxn modelId="{D2D6017A-476A-4136-B7A4-2F839D3474EC}" type="presOf" srcId="{420163FF-1295-4995-A8C2-FF76100E887F}" destId="{804460EF-99D1-4001-B452-C166851C6EB4}" srcOrd="0" destOrd="0" presId="urn:microsoft.com/office/officeart/2008/layout/LinedList"/>
    <dgm:cxn modelId="{B845EC7F-3D4A-4EE9-8117-2332D9E81826}" type="presOf" srcId="{D3A12155-BFE0-47EB-9EAD-ED7E8DFC6551}" destId="{6F5E9AB6-858C-43F2-80FC-3686415BD3B2}" srcOrd="0" destOrd="0" presId="urn:microsoft.com/office/officeart/2008/layout/LinedList"/>
    <dgm:cxn modelId="{43A46EA3-D1CE-4B22-890A-6FA377B43728}" type="presOf" srcId="{32237038-1869-4AB8-B7DE-34F5267F8E1B}" destId="{0E812871-E815-4F8E-A1DF-F98935B0EF0C}" srcOrd="0" destOrd="0" presId="urn:microsoft.com/office/officeart/2008/layout/LinedList"/>
    <dgm:cxn modelId="{5F8ABCEF-9088-45E0-AFEE-C2EDBE041CB4}" srcId="{420163FF-1295-4995-A8C2-FF76100E887F}" destId="{32237038-1869-4AB8-B7DE-34F5267F8E1B}" srcOrd="2" destOrd="0" parTransId="{200EE730-3431-46EB-A16B-B8F27A366055}" sibTransId="{0D56A342-136C-471C-BD01-BA28B5C39F13}"/>
    <dgm:cxn modelId="{20CEA95C-68D1-4921-BB23-EB87FDD6F661}" type="presParOf" srcId="{804460EF-99D1-4001-B452-C166851C6EB4}" destId="{6A3768FA-DA18-4A19-B446-9C58B567414A}" srcOrd="0" destOrd="0" presId="urn:microsoft.com/office/officeart/2008/layout/LinedList"/>
    <dgm:cxn modelId="{8E5C2ED2-28D0-4861-B7BF-B91BF87DBC51}" type="presParOf" srcId="{804460EF-99D1-4001-B452-C166851C6EB4}" destId="{8D3D8939-191E-497D-9460-FCEE95297A36}" srcOrd="1" destOrd="0" presId="urn:microsoft.com/office/officeart/2008/layout/LinedList"/>
    <dgm:cxn modelId="{A4601DDB-DE50-49E5-92D6-4507CB13F54F}" type="presParOf" srcId="{8D3D8939-191E-497D-9460-FCEE95297A36}" destId="{1FB3CD68-1118-4052-9E9C-F58E5C26CB13}" srcOrd="0" destOrd="0" presId="urn:microsoft.com/office/officeart/2008/layout/LinedList"/>
    <dgm:cxn modelId="{012C4E60-0CB8-4F25-8000-B8B96DDF201F}" type="presParOf" srcId="{8D3D8939-191E-497D-9460-FCEE95297A36}" destId="{CE87D5D2-928F-4C03-A134-D5886D28A642}" srcOrd="1" destOrd="0" presId="urn:microsoft.com/office/officeart/2008/layout/LinedList"/>
    <dgm:cxn modelId="{D148A5F4-3AA5-4369-8C75-02473365FA23}" type="presParOf" srcId="{804460EF-99D1-4001-B452-C166851C6EB4}" destId="{009139A9-413B-400E-804A-A8F08F2FC737}" srcOrd="2" destOrd="0" presId="urn:microsoft.com/office/officeart/2008/layout/LinedList"/>
    <dgm:cxn modelId="{71BD330C-AC6E-43FD-A665-0C2A30C9F119}" type="presParOf" srcId="{804460EF-99D1-4001-B452-C166851C6EB4}" destId="{9853E233-75A2-4A9B-B1B6-0F6A58C27C37}" srcOrd="3" destOrd="0" presId="urn:microsoft.com/office/officeart/2008/layout/LinedList"/>
    <dgm:cxn modelId="{A8F8467B-4300-4AFC-8D63-8F916E9093CA}" type="presParOf" srcId="{9853E233-75A2-4A9B-B1B6-0F6A58C27C37}" destId="{6F5E9AB6-858C-43F2-80FC-3686415BD3B2}" srcOrd="0" destOrd="0" presId="urn:microsoft.com/office/officeart/2008/layout/LinedList"/>
    <dgm:cxn modelId="{622F4093-72D0-4056-8207-E5C28FA7B5E3}" type="presParOf" srcId="{9853E233-75A2-4A9B-B1B6-0F6A58C27C37}" destId="{F9CC3CE2-CFCD-4A6F-98E6-217468911625}" srcOrd="1" destOrd="0" presId="urn:microsoft.com/office/officeart/2008/layout/LinedList"/>
    <dgm:cxn modelId="{7C2C2E11-3B75-40D9-9143-3EF671337C34}" type="presParOf" srcId="{804460EF-99D1-4001-B452-C166851C6EB4}" destId="{A24B12C8-1DEC-4E0B-ADD6-93EA085EA187}" srcOrd="4" destOrd="0" presId="urn:microsoft.com/office/officeart/2008/layout/LinedList"/>
    <dgm:cxn modelId="{0D9C7FA5-2D23-4729-BFAB-6A0734F39A49}" type="presParOf" srcId="{804460EF-99D1-4001-B452-C166851C6EB4}" destId="{E8CED44E-BFCB-4F76-A291-D5830ABF5592}" srcOrd="5" destOrd="0" presId="urn:microsoft.com/office/officeart/2008/layout/LinedList"/>
    <dgm:cxn modelId="{B5B568E6-E7BB-42EB-82DE-ED82783E9B24}" type="presParOf" srcId="{E8CED44E-BFCB-4F76-A291-D5830ABF5592}" destId="{0E812871-E815-4F8E-A1DF-F98935B0EF0C}" srcOrd="0" destOrd="0" presId="urn:microsoft.com/office/officeart/2008/layout/LinedList"/>
    <dgm:cxn modelId="{76ADAA21-1D08-41E5-8397-068C06391239}" type="presParOf" srcId="{E8CED44E-BFCB-4F76-A291-D5830ABF5592}" destId="{CA07CB82-5F19-4873-8268-4752448403C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DE720F6-EF58-44CE-9704-E348FA89855B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9EB03351-2D8C-4D73-B6AC-9307E9B5682E}">
      <dgm:prSet/>
      <dgm:spPr/>
      <dgm:t>
        <a:bodyPr/>
        <a:lstStyle/>
        <a:p>
          <a:r>
            <a:rPr lang="en-US"/>
            <a:t>Needed through all ages of life cycle</a:t>
          </a:r>
        </a:p>
      </dgm:t>
    </dgm:pt>
    <dgm:pt modelId="{B9DDC923-B188-47A5-B61B-DCDDEFFE0092}" type="parTrans" cxnId="{AD8CA854-BACD-4356-B183-1A34AD1AC9C6}">
      <dgm:prSet/>
      <dgm:spPr/>
      <dgm:t>
        <a:bodyPr/>
        <a:lstStyle/>
        <a:p>
          <a:endParaRPr lang="en-US"/>
        </a:p>
      </dgm:t>
    </dgm:pt>
    <dgm:pt modelId="{FB7EC340-BCD9-4875-8BC0-37A9F682C48F}" type="sibTrans" cxnId="{AD8CA854-BACD-4356-B183-1A34AD1AC9C6}">
      <dgm:prSet/>
      <dgm:spPr/>
      <dgm:t>
        <a:bodyPr/>
        <a:lstStyle/>
        <a:p>
          <a:endParaRPr lang="en-US"/>
        </a:p>
      </dgm:t>
    </dgm:pt>
    <dgm:pt modelId="{5708C3B1-8865-4801-AA52-628597E56350}">
      <dgm:prSet/>
      <dgm:spPr/>
      <dgm:t>
        <a:bodyPr/>
        <a:lstStyle/>
        <a:p>
          <a:r>
            <a:rPr lang="en-US"/>
            <a:t>Multiple modalities</a:t>
          </a:r>
        </a:p>
      </dgm:t>
    </dgm:pt>
    <dgm:pt modelId="{AD78B7CB-5B82-4BAB-8E42-7BBF1834F714}" type="parTrans" cxnId="{E0F33738-BA22-47FB-BF43-F1A824B8AE36}">
      <dgm:prSet/>
      <dgm:spPr/>
      <dgm:t>
        <a:bodyPr/>
        <a:lstStyle/>
        <a:p>
          <a:endParaRPr lang="en-US"/>
        </a:p>
      </dgm:t>
    </dgm:pt>
    <dgm:pt modelId="{8EBF616C-76AE-43D1-800A-AEFD9EC245A8}" type="sibTrans" cxnId="{E0F33738-BA22-47FB-BF43-F1A824B8AE36}">
      <dgm:prSet/>
      <dgm:spPr/>
      <dgm:t>
        <a:bodyPr/>
        <a:lstStyle/>
        <a:p>
          <a:endParaRPr lang="en-US"/>
        </a:p>
      </dgm:t>
    </dgm:pt>
    <dgm:pt modelId="{FF8B32DC-5FC0-47B0-93AC-687990D81B07}">
      <dgm:prSet/>
      <dgm:spPr/>
      <dgm:t>
        <a:bodyPr/>
        <a:lstStyle/>
        <a:p>
          <a:r>
            <a:rPr lang="en-US"/>
            <a:t>Active learning  (flip learning)</a:t>
          </a:r>
        </a:p>
      </dgm:t>
    </dgm:pt>
    <dgm:pt modelId="{1BE3421F-88F3-4F48-B76C-CD75472ACBEF}" type="parTrans" cxnId="{0EFA0668-6159-4539-9C07-A899CB247730}">
      <dgm:prSet/>
      <dgm:spPr/>
      <dgm:t>
        <a:bodyPr/>
        <a:lstStyle/>
        <a:p>
          <a:endParaRPr lang="en-US"/>
        </a:p>
      </dgm:t>
    </dgm:pt>
    <dgm:pt modelId="{42F99CE1-F512-4ED0-BB89-C4A877AE6CB9}" type="sibTrans" cxnId="{0EFA0668-6159-4539-9C07-A899CB247730}">
      <dgm:prSet/>
      <dgm:spPr/>
      <dgm:t>
        <a:bodyPr/>
        <a:lstStyle/>
        <a:p>
          <a:endParaRPr lang="en-US"/>
        </a:p>
      </dgm:t>
    </dgm:pt>
    <dgm:pt modelId="{99C64552-8A63-4323-9692-EC2F26EA858C}">
      <dgm:prSet/>
      <dgm:spPr/>
      <dgm:t>
        <a:bodyPr/>
        <a:lstStyle/>
        <a:p>
          <a:r>
            <a:rPr lang="en-US"/>
            <a:t>Case based</a:t>
          </a:r>
        </a:p>
      </dgm:t>
    </dgm:pt>
    <dgm:pt modelId="{CCB277A8-824D-4A91-B7D4-F8484CA13582}" type="parTrans" cxnId="{32622280-3939-4052-9EB0-F4A3B62D7C8E}">
      <dgm:prSet/>
      <dgm:spPr/>
      <dgm:t>
        <a:bodyPr/>
        <a:lstStyle/>
        <a:p>
          <a:endParaRPr lang="en-US"/>
        </a:p>
      </dgm:t>
    </dgm:pt>
    <dgm:pt modelId="{5EDA2B2D-E881-4577-978E-59250FF19EFE}" type="sibTrans" cxnId="{32622280-3939-4052-9EB0-F4A3B62D7C8E}">
      <dgm:prSet/>
      <dgm:spPr/>
      <dgm:t>
        <a:bodyPr/>
        <a:lstStyle/>
        <a:p>
          <a:endParaRPr lang="en-US"/>
        </a:p>
      </dgm:t>
    </dgm:pt>
    <dgm:pt modelId="{3B44261E-295D-44FE-8A00-1C118D8F532B}">
      <dgm:prSet/>
      <dgm:spPr/>
      <dgm:t>
        <a:bodyPr/>
        <a:lstStyle/>
        <a:p>
          <a:r>
            <a:rPr lang="en-US"/>
            <a:t>Just in time </a:t>
          </a:r>
        </a:p>
      </dgm:t>
    </dgm:pt>
    <dgm:pt modelId="{B543D0D4-AB54-42D4-8C2E-5EF43D5B3B07}" type="parTrans" cxnId="{A1B7DA57-85AA-44E8-9CA9-2BB1B778E187}">
      <dgm:prSet/>
      <dgm:spPr/>
      <dgm:t>
        <a:bodyPr/>
        <a:lstStyle/>
        <a:p>
          <a:endParaRPr lang="en-US"/>
        </a:p>
      </dgm:t>
    </dgm:pt>
    <dgm:pt modelId="{1F9B5C4B-95E0-4F13-A725-B4687842A7C8}" type="sibTrans" cxnId="{A1B7DA57-85AA-44E8-9CA9-2BB1B778E187}">
      <dgm:prSet/>
      <dgm:spPr/>
      <dgm:t>
        <a:bodyPr/>
        <a:lstStyle/>
        <a:p>
          <a:endParaRPr lang="en-US"/>
        </a:p>
      </dgm:t>
    </dgm:pt>
    <dgm:pt modelId="{79D91BF6-3006-4173-A702-C39EF78727E7}">
      <dgm:prSet/>
      <dgm:spPr/>
      <dgm:t>
        <a:bodyPr/>
        <a:lstStyle/>
        <a:p>
          <a:r>
            <a:rPr lang="en-US"/>
            <a:t>Reinforced </a:t>
          </a:r>
        </a:p>
      </dgm:t>
    </dgm:pt>
    <dgm:pt modelId="{8897D174-F388-4898-939C-045DBEA5C093}" type="parTrans" cxnId="{DCC39124-39D3-4950-8A05-9E40EC6136DA}">
      <dgm:prSet/>
      <dgm:spPr/>
      <dgm:t>
        <a:bodyPr/>
        <a:lstStyle/>
        <a:p>
          <a:endParaRPr lang="en-US"/>
        </a:p>
      </dgm:t>
    </dgm:pt>
    <dgm:pt modelId="{22786688-822B-4591-9BFB-B50D36FFBA08}" type="sibTrans" cxnId="{DCC39124-39D3-4950-8A05-9E40EC6136DA}">
      <dgm:prSet/>
      <dgm:spPr/>
      <dgm:t>
        <a:bodyPr/>
        <a:lstStyle/>
        <a:p>
          <a:endParaRPr lang="en-US"/>
        </a:p>
      </dgm:t>
    </dgm:pt>
    <dgm:pt modelId="{2C02D9F9-A241-4F08-B159-22BAE26D16FA}" type="pres">
      <dgm:prSet presAssocID="{1DE720F6-EF58-44CE-9704-E348FA89855B}" presName="linear" presStyleCnt="0">
        <dgm:presLayoutVars>
          <dgm:animLvl val="lvl"/>
          <dgm:resizeHandles val="exact"/>
        </dgm:presLayoutVars>
      </dgm:prSet>
      <dgm:spPr/>
    </dgm:pt>
    <dgm:pt modelId="{9DAD205D-8704-4498-91B5-AE883B10F4D9}" type="pres">
      <dgm:prSet presAssocID="{9EB03351-2D8C-4D73-B6AC-9307E9B5682E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8918D0C3-67B4-4073-9006-54E76D1E552B}" type="pres">
      <dgm:prSet presAssocID="{FB7EC340-BCD9-4875-8BC0-37A9F682C48F}" presName="spacer" presStyleCnt="0"/>
      <dgm:spPr/>
    </dgm:pt>
    <dgm:pt modelId="{39738025-20E0-490C-9C2B-7BEEE7082284}" type="pres">
      <dgm:prSet presAssocID="{5708C3B1-8865-4801-AA52-628597E56350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3F67C368-412D-4A95-AA99-0DB059E36203}" type="pres">
      <dgm:prSet presAssocID="{8EBF616C-76AE-43D1-800A-AEFD9EC245A8}" presName="spacer" presStyleCnt="0"/>
      <dgm:spPr/>
    </dgm:pt>
    <dgm:pt modelId="{6B2C8445-3079-4BE8-AC07-718FA8D1AE41}" type="pres">
      <dgm:prSet presAssocID="{FF8B32DC-5FC0-47B0-93AC-687990D81B07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31239084-0311-4D02-BF75-3512293920B0}" type="pres">
      <dgm:prSet presAssocID="{42F99CE1-F512-4ED0-BB89-C4A877AE6CB9}" presName="spacer" presStyleCnt="0"/>
      <dgm:spPr/>
    </dgm:pt>
    <dgm:pt modelId="{705352D0-52E0-4727-BA2B-F4A2993C69C4}" type="pres">
      <dgm:prSet presAssocID="{99C64552-8A63-4323-9692-EC2F26EA858C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960A2517-4611-461C-BBFC-9943F80A171C}" type="pres">
      <dgm:prSet presAssocID="{5EDA2B2D-E881-4577-978E-59250FF19EFE}" presName="spacer" presStyleCnt="0"/>
      <dgm:spPr/>
    </dgm:pt>
    <dgm:pt modelId="{610EB43B-89D0-4F06-8E50-0350F54DFB9B}" type="pres">
      <dgm:prSet presAssocID="{3B44261E-295D-44FE-8A00-1C118D8F532B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3020009F-0834-420D-88A1-0CA65729AE1F}" type="pres">
      <dgm:prSet presAssocID="{1F9B5C4B-95E0-4F13-A725-B4687842A7C8}" presName="spacer" presStyleCnt="0"/>
      <dgm:spPr/>
    </dgm:pt>
    <dgm:pt modelId="{0DDC478A-8183-4908-9E0B-D41EB35A9DA3}" type="pres">
      <dgm:prSet presAssocID="{79D91BF6-3006-4173-A702-C39EF78727E7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DCC39124-39D3-4950-8A05-9E40EC6136DA}" srcId="{1DE720F6-EF58-44CE-9704-E348FA89855B}" destId="{79D91BF6-3006-4173-A702-C39EF78727E7}" srcOrd="5" destOrd="0" parTransId="{8897D174-F388-4898-939C-045DBEA5C093}" sibTransId="{22786688-822B-4591-9BFB-B50D36FFBA08}"/>
    <dgm:cxn modelId="{42E7E028-2485-497B-B855-F133CCDCCA4B}" type="presOf" srcId="{FF8B32DC-5FC0-47B0-93AC-687990D81B07}" destId="{6B2C8445-3079-4BE8-AC07-718FA8D1AE41}" srcOrd="0" destOrd="0" presId="urn:microsoft.com/office/officeart/2005/8/layout/vList2"/>
    <dgm:cxn modelId="{E0F33738-BA22-47FB-BF43-F1A824B8AE36}" srcId="{1DE720F6-EF58-44CE-9704-E348FA89855B}" destId="{5708C3B1-8865-4801-AA52-628597E56350}" srcOrd="1" destOrd="0" parTransId="{AD78B7CB-5B82-4BAB-8E42-7BBF1834F714}" sibTransId="{8EBF616C-76AE-43D1-800A-AEFD9EC245A8}"/>
    <dgm:cxn modelId="{0EFA0668-6159-4539-9C07-A899CB247730}" srcId="{1DE720F6-EF58-44CE-9704-E348FA89855B}" destId="{FF8B32DC-5FC0-47B0-93AC-687990D81B07}" srcOrd="2" destOrd="0" parTransId="{1BE3421F-88F3-4F48-B76C-CD75472ACBEF}" sibTransId="{42F99CE1-F512-4ED0-BB89-C4A877AE6CB9}"/>
    <dgm:cxn modelId="{407F3153-7DA4-4821-9856-758AB2C35C63}" type="presOf" srcId="{5708C3B1-8865-4801-AA52-628597E56350}" destId="{39738025-20E0-490C-9C2B-7BEEE7082284}" srcOrd="0" destOrd="0" presId="urn:microsoft.com/office/officeart/2005/8/layout/vList2"/>
    <dgm:cxn modelId="{AD8CA854-BACD-4356-B183-1A34AD1AC9C6}" srcId="{1DE720F6-EF58-44CE-9704-E348FA89855B}" destId="{9EB03351-2D8C-4D73-B6AC-9307E9B5682E}" srcOrd="0" destOrd="0" parTransId="{B9DDC923-B188-47A5-B61B-DCDDEFFE0092}" sibTransId="{FB7EC340-BCD9-4875-8BC0-37A9F682C48F}"/>
    <dgm:cxn modelId="{A1B7DA57-85AA-44E8-9CA9-2BB1B778E187}" srcId="{1DE720F6-EF58-44CE-9704-E348FA89855B}" destId="{3B44261E-295D-44FE-8A00-1C118D8F532B}" srcOrd="4" destOrd="0" parTransId="{B543D0D4-AB54-42D4-8C2E-5EF43D5B3B07}" sibTransId="{1F9B5C4B-95E0-4F13-A725-B4687842A7C8}"/>
    <dgm:cxn modelId="{4FBE3D78-7909-48DC-B935-1A3840984A22}" type="presOf" srcId="{79D91BF6-3006-4173-A702-C39EF78727E7}" destId="{0DDC478A-8183-4908-9E0B-D41EB35A9DA3}" srcOrd="0" destOrd="0" presId="urn:microsoft.com/office/officeart/2005/8/layout/vList2"/>
    <dgm:cxn modelId="{32622280-3939-4052-9EB0-F4A3B62D7C8E}" srcId="{1DE720F6-EF58-44CE-9704-E348FA89855B}" destId="{99C64552-8A63-4323-9692-EC2F26EA858C}" srcOrd="3" destOrd="0" parTransId="{CCB277A8-824D-4A91-B7D4-F8484CA13582}" sibTransId="{5EDA2B2D-E881-4577-978E-59250FF19EFE}"/>
    <dgm:cxn modelId="{D85ABF8E-0C84-4647-BD9B-A15C32C0B6F0}" type="presOf" srcId="{99C64552-8A63-4323-9692-EC2F26EA858C}" destId="{705352D0-52E0-4727-BA2B-F4A2993C69C4}" srcOrd="0" destOrd="0" presId="urn:microsoft.com/office/officeart/2005/8/layout/vList2"/>
    <dgm:cxn modelId="{21E3199B-BF0D-4456-90DF-D497A9329F47}" type="presOf" srcId="{3B44261E-295D-44FE-8A00-1C118D8F532B}" destId="{610EB43B-89D0-4F06-8E50-0350F54DFB9B}" srcOrd="0" destOrd="0" presId="urn:microsoft.com/office/officeart/2005/8/layout/vList2"/>
    <dgm:cxn modelId="{09F147C9-156C-4FE5-B313-EE46A9BECEC3}" type="presOf" srcId="{9EB03351-2D8C-4D73-B6AC-9307E9B5682E}" destId="{9DAD205D-8704-4498-91B5-AE883B10F4D9}" srcOrd="0" destOrd="0" presId="urn:microsoft.com/office/officeart/2005/8/layout/vList2"/>
    <dgm:cxn modelId="{456E4BF0-53A7-4F22-8151-7989B50106E8}" type="presOf" srcId="{1DE720F6-EF58-44CE-9704-E348FA89855B}" destId="{2C02D9F9-A241-4F08-B159-22BAE26D16FA}" srcOrd="0" destOrd="0" presId="urn:microsoft.com/office/officeart/2005/8/layout/vList2"/>
    <dgm:cxn modelId="{440611B7-3699-4E51-95BF-C3291FBEDF9D}" type="presParOf" srcId="{2C02D9F9-A241-4F08-B159-22BAE26D16FA}" destId="{9DAD205D-8704-4498-91B5-AE883B10F4D9}" srcOrd="0" destOrd="0" presId="urn:microsoft.com/office/officeart/2005/8/layout/vList2"/>
    <dgm:cxn modelId="{8BF656FA-97B8-4625-BEC3-D03BF33F9A04}" type="presParOf" srcId="{2C02D9F9-A241-4F08-B159-22BAE26D16FA}" destId="{8918D0C3-67B4-4073-9006-54E76D1E552B}" srcOrd="1" destOrd="0" presId="urn:microsoft.com/office/officeart/2005/8/layout/vList2"/>
    <dgm:cxn modelId="{9B0BA163-A505-4C18-8F2D-5F3F1F5369ED}" type="presParOf" srcId="{2C02D9F9-A241-4F08-B159-22BAE26D16FA}" destId="{39738025-20E0-490C-9C2B-7BEEE7082284}" srcOrd="2" destOrd="0" presId="urn:microsoft.com/office/officeart/2005/8/layout/vList2"/>
    <dgm:cxn modelId="{A33BF7E4-BCE9-43F2-8959-23AD719CBC0D}" type="presParOf" srcId="{2C02D9F9-A241-4F08-B159-22BAE26D16FA}" destId="{3F67C368-412D-4A95-AA99-0DB059E36203}" srcOrd="3" destOrd="0" presId="urn:microsoft.com/office/officeart/2005/8/layout/vList2"/>
    <dgm:cxn modelId="{BA339881-5FB2-4CF1-8C93-8201904F316D}" type="presParOf" srcId="{2C02D9F9-A241-4F08-B159-22BAE26D16FA}" destId="{6B2C8445-3079-4BE8-AC07-718FA8D1AE41}" srcOrd="4" destOrd="0" presId="urn:microsoft.com/office/officeart/2005/8/layout/vList2"/>
    <dgm:cxn modelId="{86574638-660D-4C46-A99A-D6F823647233}" type="presParOf" srcId="{2C02D9F9-A241-4F08-B159-22BAE26D16FA}" destId="{31239084-0311-4D02-BF75-3512293920B0}" srcOrd="5" destOrd="0" presId="urn:microsoft.com/office/officeart/2005/8/layout/vList2"/>
    <dgm:cxn modelId="{221B9CDC-3B8A-47A4-A925-85926E86F49C}" type="presParOf" srcId="{2C02D9F9-A241-4F08-B159-22BAE26D16FA}" destId="{705352D0-52E0-4727-BA2B-F4A2993C69C4}" srcOrd="6" destOrd="0" presId="urn:microsoft.com/office/officeart/2005/8/layout/vList2"/>
    <dgm:cxn modelId="{1513BC82-1D3A-412B-A9BE-2C4BEE4D3807}" type="presParOf" srcId="{2C02D9F9-A241-4F08-B159-22BAE26D16FA}" destId="{960A2517-4611-461C-BBFC-9943F80A171C}" srcOrd="7" destOrd="0" presId="urn:microsoft.com/office/officeart/2005/8/layout/vList2"/>
    <dgm:cxn modelId="{93E076B2-CE5E-4ADD-A438-78D2FA2425DD}" type="presParOf" srcId="{2C02D9F9-A241-4F08-B159-22BAE26D16FA}" destId="{610EB43B-89D0-4F06-8E50-0350F54DFB9B}" srcOrd="8" destOrd="0" presId="urn:microsoft.com/office/officeart/2005/8/layout/vList2"/>
    <dgm:cxn modelId="{AF001453-15BF-489B-926F-60ACC138B6E6}" type="presParOf" srcId="{2C02D9F9-A241-4F08-B159-22BAE26D16FA}" destId="{3020009F-0834-420D-88A1-0CA65729AE1F}" srcOrd="9" destOrd="0" presId="urn:microsoft.com/office/officeart/2005/8/layout/vList2"/>
    <dgm:cxn modelId="{0C127FC2-1E72-48FB-8C09-ECC529C6C9EE}" type="presParOf" srcId="{2C02D9F9-A241-4F08-B159-22BAE26D16FA}" destId="{0DDC478A-8183-4908-9E0B-D41EB35A9DA3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B29A806-5E60-4675-85E2-83E7D8502A14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0DCFF6E6-C282-4BDA-B871-5CC7243A1EE5}">
      <dgm:prSet/>
      <dgm:spPr/>
      <dgm:t>
        <a:bodyPr/>
        <a:lstStyle/>
        <a:p>
          <a:pPr>
            <a:defRPr cap="all"/>
          </a:pPr>
          <a:r>
            <a:rPr lang="en-US"/>
            <a:t>Incorporate material into existing courses, programs</a:t>
          </a:r>
        </a:p>
      </dgm:t>
    </dgm:pt>
    <dgm:pt modelId="{038FDE12-4AA1-4258-9FE5-054878DB6E6E}" type="parTrans" cxnId="{63A57BE3-C70A-4245-80B9-63FD80677128}">
      <dgm:prSet/>
      <dgm:spPr/>
      <dgm:t>
        <a:bodyPr/>
        <a:lstStyle/>
        <a:p>
          <a:endParaRPr lang="en-US"/>
        </a:p>
      </dgm:t>
    </dgm:pt>
    <dgm:pt modelId="{BCD15A00-42AA-4F8B-90E9-6754B4A7F905}" type="sibTrans" cxnId="{63A57BE3-C70A-4245-80B9-63FD80677128}">
      <dgm:prSet/>
      <dgm:spPr/>
      <dgm:t>
        <a:bodyPr/>
        <a:lstStyle/>
        <a:p>
          <a:endParaRPr lang="en-US"/>
        </a:p>
      </dgm:t>
    </dgm:pt>
    <dgm:pt modelId="{5C7B605A-6EA6-42C5-8383-F9DA45989ACA}">
      <dgm:prSet/>
      <dgm:spPr/>
      <dgm:t>
        <a:bodyPr/>
        <a:lstStyle/>
        <a:p>
          <a:pPr>
            <a:defRPr cap="all"/>
          </a:pPr>
          <a:r>
            <a:rPr lang="en-US"/>
            <a:t>Critically examine your digital environment for examples</a:t>
          </a:r>
        </a:p>
      </dgm:t>
    </dgm:pt>
    <dgm:pt modelId="{D24C390D-0BF8-4C51-A877-29B19584A5A6}" type="parTrans" cxnId="{262C48DA-2B11-4889-87D4-EAAFC5A7A8C6}">
      <dgm:prSet/>
      <dgm:spPr/>
      <dgm:t>
        <a:bodyPr/>
        <a:lstStyle/>
        <a:p>
          <a:endParaRPr lang="en-US"/>
        </a:p>
      </dgm:t>
    </dgm:pt>
    <dgm:pt modelId="{FB7C161D-00B8-4CF2-A5CB-405DD1D6CD2D}" type="sibTrans" cxnId="{262C48DA-2B11-4889-87D4-EAAFC5A7A8C6}">
      <dgm:prSet/>
      <dgm:spPr/>
      <dgm:t>
        <a:bodyPr/>
        <a:lstStyle/>
        <a:p>
          <a:endParaRPr lang="en-US"/>
        </a:p>
      </dgm:t>
    </dgm:pt>
    <dgm:pt modelId="{45FAEFC0-675F-4CB1-AB91-9EFF99A86216}">
      <dgm:prSet/>
      <dgm:spPr/>
      <dgm:t>
        <a:bodyPr/>
        <a:lstStyle/>
        <a:p>
          <a:pPr>
            <a:defRPr cap="all"/>
          </a:pPr>
          <a:r>
            <a:rPr lang="en-US"/>
            <a:t>Acquire AI tools to use for learning</a:t>
          </a:r>
        </a:p>
      </dgm:t>
    </dgm:pt>
    <dgm:pt modelId="{70530C20-C697-49B1-A2A4-FBD7705B567C}" type="parTrans" cxnId="{581EF048-A29E-4AC3-B005-05E1EC17079C}">
      <dgm:prSet/>
      <dgm:spPr/>
      <dgm:t>
        <a:bodyPr/>
        <a:lstStyle/>
        <a:p>
          <a:endParaRPr lang="en-US"/>
        </a:p>
      </dgm:t>
    </dgm:pt>
    <dgm:pt modelId="{FFF30CC5-761B-485C-BE8F-4E5C384C76EC}" type="sibTrans" cxnId="{581EF048-A29E-4AC3-B005-05E1EC17079C}">
      <dgm:prSet/>
      <dgm:spPr/>
      <dgm:t>
        <a:bodyPr/>
        <a:lstStyle/>
        <a:p>
          <a:endParaRPr lang="en-US"/>
        </a:p>
      </dgm:t>
    </dgm:pt>
    <dgm:pt modelId="{542219E7-99A2-4EAE-A136-6E2D20705FAC}" type="pres">
      <dgm:prSet presAssocID="{DB29A806-5E60-4675-85E2-83E7D8502A14}" presName="root" presStyleCnt="0">
        <dgm:presLayoutVars>
          <dgm:dir/>
          <dgm:resizeHandles val="exact"/>
        </dgm:presLayoutVars>
      </dgm:prSet>
      <dgm:spPr/>
    </dgm:pt>
    <dgm:pt modelId="{AD3952DE-CA46-4CEE-98AB-C2A97AEC33EB}" type="pres">
      <dgm:prSet presAssocID="{0DCFF6E6-C282-4BDA-B871-5CC7243A1EE5}" presName="compNode" presStyleCnt="0"/>
      <dgm:spPr/>
    </dgm:pt>
    <dgm:pt modelId="{3CFBF398-E645-4E40-A054-CB32B200D2A7}" type="pres">
      <dgm:prSet presAssocID="{0DCFF6E6-C282-4BDA-B871-5CC7243A1EE5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5E0CE199-B62B-4B15-AF25-E3906F4B66F4}" type="pres">
      <dgm:prSet presAssocID="{0DCFF6E6-C282-4BDA-B871-5CC7243A1EE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16165300-7477-453B-8187-99F95BF5531D}" type="pres">
      <dgm:prSet presAssocID="{0DCFF6E6-C282-4BDA-B871-5CC7243A1EE5}" presName="spaceRect" presStyleCnt="0"/>
      <dgm:spPr/>
    </dgm:pt>
    <dgm:pt modelId="{5316F307-E97F-48D3-A019-BCBB3AF1A1F4}" type="pres">
      <dgm:prSet presAssocID="{0DCFF6E6-C282-4BDA-B871-5CC7243A1EE5}" presName="textRect" presStyleLbl="revTx" presStyleIdx="0" presStyleCnt="3">
        <dgm:presLayoutVars>
          <dgm:chMax val="1"/>
          <dgm:chPref val="1"/>
        </dgm:presLayoutVars>
      </dgm:prSet>
      <dgm:spPr/>
    </dgm:pt>
    <dgm:pt modelId="{A51D65EB-6AB7-408F-92E6-8FCB96022B5E}" type="pres">
      <dgm:prSet presAssocID="{BCD15A00-42AA-4F8B-90E9-6754B4A7F905}" presName="sibTrans" presStyleCnt="0"/>
      <dgm:spPr/>
    </dgm:pt>
    <dgm:pt modelId="{728A20F8-F0BA-4BF4-8C4A-D3D9B8B0EEBC}" type="pres">
      <dgm:prSet presAssocID="{5C7B605A-6EA6-42C5-8383-F9DA45989ACA}" presName="compNode" presStyleCnt="0"/>
      <dgm:spPr/>
    </dgm:pt>
    <dgm:pt modelId="{85B8AC67-BCCD-4085-BE57-A00DF9ECACCC}" type="pres">
      <dgm:prSet presAssocID="{5C7B605A-6EA6-42C5-8383-F9DA45989ACA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0F11F270-DA02-4B3B-8DE3-B00036F06FA4}" type="pres">
      <dgm:prSet presAssocID="{5C7B605A-6EA6-42C5-8383-F9DA45989AC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E842DBD4-8A36-428E-8174-22159B390BB8}" type="pres">
      <dgm:prSet presAssocID="{5C7B605A-6EA6-42C5-8383-F9DA45989ACA}" presName="spaceRect" presStyleCnt="0"/>
      <dgm:spPr/>
    </dgm:pt>
    <dgm:pt modelId="{F1555316-C4ED-4D37-95C9-6844621C44D1}" type="pres">
      <dgm:prSet presAssocID="{5C7B605A-6EA6-42C5-8383-F9DA45989ACA}" presName="textRect" presStyleLbl="revTx" presStyleIdx="1" presStyleCnt="3">
        <dgm:presLayoutVars>
          <dgm:chMax val="1"/>
          <dgm:chPref val="1"/>
        </dgm:presLayoutVars>
      </dgm:prSet>
      <dgm:spPr/>
    </dgm:pt>
    <dgm:pt modelId="{8CBDACE6-6A98-4F7C-B095-FB5E529B404F}" type="pres">
      <dgm:prSet presAssocID="{FB7C161D-00B8-4CF2-A5CB-405DD1D6CD2D}" presName="sibTrans" presStyleCnt="0"/>
      <dgm:spPr/>
    </dgm:pt>
    <dgm:pt modelId="{E993800B-827B-4052-8428-98816A64FC5D}" type="pres">
      <dgm:prSet presAssocID="{45FAEFC0-675F-4CB1-AB91-9EFF99A86216}" presName="compNode" presStyleCnt="0"/>
      <dgm:spPr/>
    </dgm:pt>
    <dgm:pt modelId="{A4637AF7-ACC0-40AA-9459-7E342B05719B}" type="pres">
      <dgm:prSet presAssocID="{45FAEFC0-675F-4CB1-AB91-9EFF99A86216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8E2A3496-A002-4E5D-AF7D-B6DE6EDE5E65}" type="pres">
      <dgm:prSet presAssocID="{45FAEFC0-675F-4CB1-AB91-9EFF99A8621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67D789D9-7B6A-44A9-B760-947BF4660C5F}" type="pres">
      <dgm:prSet presAssocID="{45FAEFC0-675F-4CB1-AB91-9EFF99A86216}" presName="spaceRect" presStyleCnt="0"/>
      <dgm:spPr/>
    </dgm:pt>
    <dgm:pt modelId="{9D5388EC-5DC1-48A5-8F9E-3917751708C7}" type="pres">
      <dgm:prSet presAssocID="{45FAEFC0-675F-4CB1-AB91-9EFF99A86216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23699628-AA5E-4DCE-9A05-44BF182FFE85}" type="presOf" srcId="{DB29A806-5E60-4675-85E2-83E7D8502A14}" destId="{542219E7-99A2-4EAE-A136-6E2D20705FAC}" srcOrd="0" destOrd="0" presId="urn:microsoft.com/office/officeart/2018/5/layout/IconLeafLabelList"/>
    <dgm:cxn modelId="{F44B1964-6005-46C3-9ED7-7AA052104875}" type="presOf" srcId="{45FAEFC0-675F-4CB1-AB91-9EFF99A86216}" destId="{9D5388EC-5DC1-48A5-8F9E-3917751708C7}" srcOrd="0" destOrd="0" presId="urn:microsoft.com/office/officeart/2018/5/layout/IconLeafLabelList"/>
    <dgm:cxn modelId="{581EF048-A29E-4AC3-B005-05E1EC17079C}" srcId="{DB29A806-5E60-4675-85E2-83E7D8502A14}" destId="{45FAEFC0-675F-4CB1-AB91-9EFF99A86216}" srcOrd="2" destOrd="0" parTransId="{70530C20-C697-49B1-A2A4-FBD7705B567C}" sibTransId="{FFF30CC5-761B-485C-BE8F-4E5C384C76EC}"/>
    <dgm:cxn modelId="{E7922C5A-6DA1-4D40-9DEE-0DF836E4B203}" type="presOf" srcId="{0DCFF6E6-C282-4BDA-B871-5CC7243A1EE5}" destId="{5316F307-E97F-48D3-A019-BCBB3AF1A1F4}" srcOrd="0" destOrd="0" presId="urn:microsoft.com/office/officeart/2018/5/layout/IconLeafLabelList"/>
    <dgm:cxn modelId="{DC86AC9D-7707-4748-A830-067350CC01EF}" type="presOf" srcId="{5C7B605A-6EA6-42C5-8383-F9DA45989ACA}" destId="{F1555316-C4ED-4D37-95C9-6844621C44D1}" srcOrd="0" destOrd="0" presId="urn:microsoft.com/office/officeart/2018/5/layout/IconLeafLabelList"/>
    <dgm:cxn modelId="{262C48DA-2B11-4889-87D4-EAAFC5A7A8C6}" srcId="{DB29A806-5E60-4675-85E2-83E7D8502A14}" destId="{5C7B605A-6EA6-42C5-8383-F9DA45989ACA}" srcOrd="1" destOrd="0" parTransId="{D24C390D-0BF8-4C51-A877-29B19584A5A6}" sibTransId="{FB7C161D-00B8-4CF2-A5CB-405DD1D6CD2D}"/>
    <dgm:cxn modelId="{63A57BE3-C70A-4245-80B9-63FD80677128}" srcId="{DB29A806-5E60-4675-85E2-83E7D8502A14}" destId="{0DCFF6E6-C282-4BDA-B871-5CC7243A1EE5}" srcOrd="0" destOrd="0" parTransId="{038FDE12-4AA1-4258-9FE5-054878DB6E6E}" sibTransId="{BCD15A00-42AA-4F8B-90E9-6754B4A7F905}"/>
    <dgm:cxn modelId="{41FE296C-D468-43D7-8725-A3A5F1DC5704}" type="presParOf" srcId="{542219E7-99A2-4EAE-A136-6E2D20705FAC}" destId="{AD3952DE-CA46-4CEE-98AB-C2A97AEC33EB}" srcOrd="0" destOrd="0" presId="urn:microsoft.com/office/officeart/2018/5/layout/IconLeafLabelList"/>
    <dgm:cxn modelId="{F6CE006C-D3ED-49C6-9A98-3E1986D587D2}" type="presParOf" srcId="{AD3952DE-CA46-4CEE-98AB-C2A97AEC33EB}" destId="{3CFBF398-E645-4E40-A054-CB32B200D2A7}" srcOrd="0" destOrd="0" presId="urn:microsoft.com/office/officeart/2018/5/layout/IconLeafLabelList"/>
    <dgm:cxn modelId="{ECCF7CBE-958B-4676-B146-E09733229BDE}" type="presParOf" srcId="{AD3952DE-CA46-4CEE-98AB-C2A97AEC33EB}" destId="{5E0CE199-B62B-4B15-AF25-E3906F4B66F4}" srcOrd="1" destOrd="0" presId="urn:microsoft.com/office/officeart/2018/5/layout/IconLeafLabelList"/>
    <dgm:cxn modelId="{B61C7CB2-0175-4991-8593-51E975CC079C}" type="presParOf" srcId="{AD3952DE-CA46-4CEE-98AB-C2A97AEC33EB}" destId="{16165300-7477-453B-8187-99F95BF5531D}" srcOrd="2" destOrd="0" presId="urn:microsoft.com/office/officeart/2018/5/layout/IconLeafLabelList"/>
    <dgm:cxn modelId="{B47ED359-85C1-463A-95D3-82F25CAFCE43}" type="presParOf" srcId="{AD3952DE-CA46-4CEE-98AB-C2A97AEC33EB}" destId="{5316F307-E97F-48D3-A019-BCBB3AF1A1F4}" srcOrd="3" destOrd="0" presId="urn:microsoft.com/office/officeart/2018/5/layout/IconLeafLabelList"/>
    <dgm:cxn modelId="{E594293E-3FC4-4AD5-A41A-B9F446CC935E}" type="presParOf" srcId="{542219E7-99A2-4EAE-A136-6E2D20705FAC}" destId="{A51D65EB-6AB7-408F-92E6-8FCB96022B5E}" srcOrd="1" destOrd="0" presId="urn:microsoft.com/office/officeart/2018/5/layout/IconLeafLabelList"/>
    <dgm:cxn modelId="{285CA6B5-57F6-458F-B303-0227B6238CA2}" type="presParOf" srcId="{542219E7-99A2-4EAE-A136-6E2D20705FAC}" destId="{728A20F8-F0BA-4BF4-8C4A-D3D9B8B0EEBC}" srcOrd="2" destOrd="0" presId="urn:microsoft.com/office/officeart/2018/5/layout/IconLeafLabelList"/>
    <dgm:cxn modelId="{0BC5EF73-4436-4D6D-B25A-3A8344449410}" type="presParOf" srcId="{728A20F8-F0BA-4BF4-8C4A-D3D9B8B0EEBC}" destId="{85B8AC67-BCCD-4085-BE57-A00DF9ECACCC}" srcOrd="0" destOrd="0" presId="urn:microsoft.com/office/officeart/2018/5/layout/IconLeafLabelList"/>
    <dgm:cxn modelId="{3B4C5C21-781F-428F-B4DA-434DC5E3129B}" type="presParOf" srcId="{728A20F8-F0BA-4BF4-8C4A-D3D9B8B0EEBC}" destId="{0F11F270-DA02-4B3B-8DE3-B00036F06FA4}" srcOrd="1" destOrd="0" presId="urn:microsoft.com/office/officeart/2018/5/layout/IconLeafLabelList"/>
    <dgm:cxn modelId="{2B8C22CA-1B2E-4DEF-96E0-447F2C01B8C5}" type="presParOf" srcId="{728A20F8-F0BA-4BF4-8C4A-D3D9B8B0EEBC}" destId="{E842DBD4-8A36-428E-8174-22159B390BB8}" srcOrd="2" destOrd="0" presId="urn:microsoft.com/office/officeart/2018/5/layout/IconLeafLabelList"/>
    <dgm:cxn modelId="{26F1330D-2E19-45E7-9943-11711845D5E3}" type="presParOf" srcId="{728A20F8-F0BA-4BF4-8C4A-D3D9B8B0EEBC}" destId="{F1555316-C4ED-4D37-95C9-6844621C44D1}" srcOrd="3" destOrd="0" presId="urn:microsoft.com/office/officeart/2018/5/layout/IconLeafLabelList"/>
    <dgm:cxn modelId="{E87772DE-5FEB-41D6-A01C-CC590A63A5AF}" type="presParOf" srcId="{542219E7-99A2-4EAE-A136-6E2D20705FAC}" destId="{8CBDACE6-6A98-4F7C-B095-FB5E529B404F}" srcOrd="3" destOrd="0" presId="urn:microsoft.com/office/officeart/2018/5/layout/IconLeafLabelList"/>
    <dgm:cxn modelId="{CE3B1EC4-7DE6-46D6-9322-F7603C0B3BFC}" type="presParOf" srcId="{542219E7-99A2-4EAE-A136-6E2D20705FAC}" destId="{E993800B-827B-4052-8428-98816A64FC5D}" srcOrd="4" destOrd="0" presId="urn:microsoft.com/office/officeart/2018/5/layout/IconLeafLabelList"/>
    <dgm:cxn modelId="{F8A1A5D9-2530-420F-98CB-C31A957CF166}" type="presParOf" srcId="{E993800B-827B-4052-8428-98816A64FC5D}" destId="{A4637AF7-ACC0-40AA-9459-7E342B05719B}" srcOrd="0" destOrd="0" presId="urn:microsoft.com/office/officeart/2018/5/layout/IconLeafLabelList"/>
    <dgm:cxn modelId="{F17DB216-7335-4A34-A07C-CA4B5224C800}" type="presParOf" srcId="{E993800B-827B-4052-8428-98816A64FC5D}" destId="{8E2A3496-A002-4E5D-AF7D-B6DE6EDE5E65}" srcOrd="1" destOrd="0" presId="urn:microsoft.com/office/officeart/2018/5/layout/IconLeafLabelList"/>
    <dgm:cxn modelId="{AC190058-3463-465F-882E-71AC56DBCE55}" type="presParOf" srcId="{E993800B-827B-4052-8428-98816A64FC5D}" destId="{67D789D9-7B6A-44A9-B760-947BF4660C5F}" srcOrd="2" destOrd="0" presId="urn:microsoft.com/office/officeart/2018/5/layout/IconLeafLabelList"/>
    <dgm:cxn modelId="{B0E6FE67-B30F-4DBB-B6EF-8FBEDDB7B824}" type="presParOf" srcId="{E993800B-827B-4052-8428-98816A64FC5D}" destId="{9D5388EC-5DC1-48A5-8F9E-3917751708C7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28FDB1B-120D-4B4E-A147-2E0E15B299D0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AF914DA6-A42D-4D75-8349-1446B3A0A93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Natural Language Processing</a:t>
          </a:r>
        </a:p>
      </dgm:t>
    </dgm:pt>
    <dgm:pt modelId="{5465133D-9552-422C-AE0D-FCB9CAF0A4E8}" type="parTrans" cxnId="{AE811A0A-1660-4C8D-B5C6-B038AFB32E15}">
      <dgm:prSet/>
      <dgm:spPr/>
      <dgm:t>
        <a:bodyPr/>
        <a:lstStyle/>
        <a:p>
          <a:endParaRPr lang="en-US"/>
        </a:p>
      </dgm:t>
    </dgm:pt>
    <dgm:pt modelId="{83C8FC80-8BDB-4D6A-A775-6321B8530DD2}" type="sibTrans" cxnId="{AE811A0A-1660-4C8D-B5C6-B038AFB32E15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327831B-7491-496A-9F86-1CAB0BC11EC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Predictive Analytics</a:t>
          </a:r>
        </a:p>
      </dgm:t>
    </dgm:pt>
    <dgm:pt modelId="{E60649FB-048E-4FA9-8F62-9B010177AB39}" type="parTrans" cxnId="{6466AED5-7FE6-439F-83F8-CE0AA65E398E}">
      <dgm:prSet/>
      <dgm:spPr/>
      <dgm:t>
        <a:bodyPr/>
        <a:lstStyle/>
        <a:p>
          <a:endParaRPr lang="en-US"/>
        </a:p>
      </dgm:t>
    </dgm:pt>
    <dgm:pt modelId="{80CE3FF1-EC15-4ECA-956C-D1F326DDFBB7}" type="sibTrans" cxnId="{6466AED5-7FE6-439F-83F8-CE0AA65E398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A445E7B-0841-48D8-ABA5-258136C939E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Speech Recognition</a:t>
          </a:r>
        </a:p>
      </dgm:t>
    </dgm:pt>
    <dgm:pt modelId="{FCF78B72-78BB-470F-B928-61A5974ABC4A}" type="parTrans" cxnId="{AC12725E-D31C-4226-9A51-16E9696FF8A0}">
      <dgm:prSet/>
      <dgm:spPr/>
      <dgm:t>
        <a:bodyPr/>
        <a:lstStyle/>
        <a:p>
          <a:endParaRPr lang="en-US"/>
        </a:p>
      </dgm:t>
    </dgm:pt>
    <dgm:pt modelId="{B53C5ABF-0913-49DC-8277-BC25D466BE5D}" type="sibTrans" cxnId="{AC12725E-D31C-4226-9A51-16E9696FF8A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8EF8709-E087-4EF5-AD11-F9FF9FEEE0E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Image Recognition (face ID)</a:t>
          </a:r>
        </a:p>
      </dgm:t>
    </dgm:pt>
    <dgm:pt modelId="{A4BC24E4-7D4E-4BD5-B299-F6ED15776D6D}" type="parTrans" cxnId="{F7C6C864-731E-4AB4-B900-CBA9B3E3ECBE}">
      <dgm:prSet/>
      <dgm:spPr/>
      <dgm:t>
        <a:bodyPr/>
        <a:lstStyle/>
        <a:p>
          <a:endParaRPr lang="en-US"/>
        </a:p>
      </dgm:t>
    </dgm:pt>
    <dgm:pt modelId="{B0188105-85D9-4D77-BF40-3C139C173600}" type="sibTrans" cxnId="{F7C6C864-731E-4AB4-B900-CBA9B3E3ECBE}">
      <dgm:prSet/>
      <dgm:spPr/>
      <dgm:t>
        <a:bodyPr/>
        <a:lstStyle/>
        <a:p>
          <a:endParaRPr lang="en-US"/>
        </a:p>
      </dgm:t>
    </dgm:pt>
    <dgm:pt modelId="{66643C17-9B49-41DE-809D-3F077CAD97A8}" type="pres">
      <dgm:prSet presAssocID="{128FDB1B-120D-4B4E-A147-2E0E15B299D0}" presName="root" presStyleCnt="0">
        <dgm:presLayoutVars>
          <dgm:dir/>
          <dgm:resizeHandles val="exact"/>
        </dgm:presLayoutVars>
      </dgm:prSet>
      <dgm:spPr/>
    </dgm:pt>
    <dgm:pt modelId="{5DE9AB0C-7ED6-4D66-851B-74BD571E7E50}" type="pres">
      <dgm:prSet presAssocID="{128FDB1B-120D-4B4E-A147-2E0E15B299D0}" presName="container" presStyleCnt="0">
        <dgm:presLayoutVars>
          <dgm:dir/>
          <dgm:resizeHandles val="exact"/>
        </dgm:presLayoutVars>
      </dgm:prSet>
      <dgm:spPr/>
    </dgm:pt>
    <dgm:pt modelId="{0F753D07-207E-460E-84DA-89B8D100FD12}" type="pres">
      <dgm:prSet presAssocID="{AF914DA6-A42D-4D75-8349-1446B3A0A935}" presName="compNode" presStyleCnt="0"/>
      <dgm:spPr/>
    </dgm:pt>
    <dgm:pt modelId="{9805BDB9-16BF-4910-9B97-6C7F5B735CA4}" type="pres">
      <dgm:prSet presAssocID="{AF914DA6-A42D-4D75-8349-1446B3A0A935}" presName="iconBgRect" presStyleLbl="bgShp" presStyleIdx="0" presStyleCnt="4"/>
      <dgm:spPr/>
    </dgm:pt>
    <dgm:pt modelId="{F2454716-F7E5-42D6-8F9F-6600C4F6E75D}" type="pres">
      <dgm:prSet presAssocID="{AF914DA6-A42D-4D75-8349-1446B3A0A93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BBCA468E-8571-4213-B37A-9BD89A71B429}" type="pres">
      <dgm:prSet presAssocID="{AF914DA6-A42D-4D75-8349-1446B3A0A935}" presName="spaceRect" presStyleCnt="0"/>
      <dgm:spPr/>
    </dgm:pt>
    <dgm:pt modelId="{8FFD1A29-BD92-42FD-BB0F-9421B7009247}" type="pres">
      <dgm:prSet presAssocID="{AF914DA6-A42D-4D75-8349-1446B3A0A935}" presName="textRect" presStyleLbl="revTx" presStyleIdx="0" presStyleCnt="4">
        <dgm:presLayoutVars>
          <dgm:chMax val="1"/>
          <dgm:chPref val="1"/>
        </dgm:presLayoutVars>
      </dgm:prSet>
      <dgm:spPr/>
    </dgm:pt>
    <dgm:pt modelId="{D637D22F-A8CA-48B8-82F9-A4D02DC704F7}" type="pres">
      <dgm:prSet presAssocID="{83C8FC80-8BDB-4D6A-A775-6321B8530DD2}" presName="sibTrans" presStyleLbl="sibTrans2D1" presStyleIdx="0" presStyleCnt="0"/>
      <dgm:spPr/>
    </dgm:pt>
    <dgm:pt modelId="{ECA86821-2043-41F2-BF0C-1F8B860368CF}" type="pres">
      <dgm:prSet presAssocID="{4327831B-7491-496A-9F86-1CAB0BC11EC5}" presName="compNode" presStyleCnt="0"/>
      <dgm:spPr/>
    </dgm:pt>
    <dgm:pt modelId="{E65F238B-35DD-4AA6-8A46-5451E2D63CF3}" type="pres">
      <dgm:prSet presAssocID="{4327831B-7491-496A-9F86-1CAB0BC11EC5}" presName="iconBgRect" presStyleLbl="bgShp" presStyleIdx="1" presStyleCnt="4"/>
      <dgm:spPr/>
    </dgm:pt>
    <dgm:pt modelId="{3D9105B6-B55D-4F5E-BA67-1B5E87EE81D3}" type="pres">
      <dgm:prSet presAssocID="{4327831B-7491-496A-9F86-1CAB0BC11EC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86182636-596C-4743-BE48-B0B81EB395D0}" type="pres">
      <dgm:prSet presAssocID="{4327831B-7491-496A-9F86-1CAB0BC11EC5}" presName="spaceRect" presStyleCnt="0"/>
      <dgm:spPr/>
    </dgm:pt>
    <dgm:pt modelId="{EC58453C-5543-4750-8DF2-4D37081FB2C0}" type="pres">
      <dgm:prSet presAssocID="{4327831B-7491-496A-9F86-1CAB0BC11EC5}" presName="textRect" presStyleLbl="revTx" presStyleIdx="1" presStyleCnt="4">
        <dgm:presLayoutVars>
          <dgm:chMax val="1"/>
          <dgm:chPref val="1"/>
        </dgm:presLayoutVars>
      </dgm:prSet>
      <dgm:spPr/>
    </dgm:pt>
    <dgm:pt modelId="{0EDFA18B-411D-4A42-B949-77FB36B5965E}" type="pres">
      <dgm:prSet presAssocID="{80CE3FF1-EC15-4ECA-956C-D1F326DDFBB7}" presName="sibTrans" presStyleLbl="sibTrans2D1" presStyleIdx="0" presStyleCnt="0"/>
      <dgm:spPr/>
    </dgm:pt>
    <dgm:pt modelId="{59E97CB4-945E-4DFC-9905-E9EFBD2880FC}" type="pres">
      <dgm:prSet presAssocID="{0A445E7B-0841-48D8-ABA5-258136C939EC}" presName="compNode" presStyleCnt="0"/>
      <dgm:spPr/>
    </dgm:pt>
    <dgm:pt modelId="{0C1A34EB-7DE7-45CC-9638-25FC03B12D27}" type="pres">
      <dgm:prSet presAssocID="{0A445E7B-0841-48D8-ABA5-258136C939EC}" presName="iconBgRect" presStyleLbl="bgShp" presStyleIdx="2" presStyleCnt="4"/>
      <dgm:spPr/>
    </dgm:pt>
    <dgm:pt modelId="{66DA8722-6134-4344-ADEE-D1A4C8ACAB94}" type="pres">
      <dgm:prSet presAssocID="{0A445E7B-0841-48D8-ABA5-258136C939EC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adio microphone"/>
        </a:ext>
      </dgm:extLst>
    </dgm:pt>
    <dgm:pt modelId="{A02495DC-6A28-46A1-83AE-6177D17974D8}" type="pres">
      <dgm:prSet presAssocID="{0A445E7B-0841-48D8-ABA5-258136C939EC}" presName="spaceRect" presStyleCnt="0"/>
      <dgm:spPr/>
    </dgm:pt>
    <dgm:pt modelId="{F21FE973-A8C4-417F-874A-1D193F7DF982}" type="pres">
      <dgm:prSet presAssocID="{0A445E7B-0841-48D8-ABA5-258136C939EC}" presName="textRect" presStyleLbl="revTx" presStyleIdx="2" presStyleCnt="4">
        <dgm:presLayoutVars>
          <dgm:chMax val="1"/>
          <dgm:chPref val="1"/>
        </dgm:presLayoutVars>
      </dgm:prSet>
      <dgm:spPr/>
    </dgm:pt>
    <dgm:pt modelId="{4314B619-0279-4D95-972A-C3E5A522B424}" type="pres">
      <dgm:prSet presAssocID="{B53C5ABF-0913-49DC-8277-BC25D466BE5D}" presName="sibTrans" presStyleLbl="sibTrans2D1" presStyleIdx="0" presStyleCnt="0"/>
      <dgm:spPr/>
    </dgm:pt>
    <dgm:pt modelId="{240DCAEC-3242-451D-A51E-03B45274D3E5}" type="pres">
      <dgm:prSet presAssocID="{18EF8709-E087-4EF5-AD11-F9FF9FEEE0E3}" presName="compNode" presStyleCnt="0"/>
      <dgm:spPr/>
    </dgm:pt>
    <dgm:pt modelId="{498AE116-4C0D-4884-9E28-5AD63B2B00DA}" type="pres">
      <dgm:prSet presAssocID="{18EF8709-E087-4EF5-AD11-F9FF9FEEE0E3}" presName="iconBgRect" presStyleLbl="bgShp" presStyleIdx="3" presStyleCnt="4"/>
      <dgm:spPr/>
    </dgm:pt>
    <dgm:pt modelId="{227A0086-FC9C-41F8-A81F-DE2499CB0B0C}" type="pres">
      <dgm:prSet presAssocID="{18EF8709-E087-4EF5-AD11-F9FF9FEEE0E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ployee Badge"/>
        </a:ext>
      </dgm:extLst>
    </dgm:pt>
    <dgm:pt modelId="{C279E514-36F9-46D6-ADD2-D9FA9BC0D2D8}" type="pres">
      <dgm:prSet presAssocID="{18EF8709-E087-4EF5-AD11-F9FF9FEEE0E3}" presName="spaceRect" presStyleCnt="0"/>
      <dgm:spPr/>
    </dgm:pt>
    <dgm:pt modelId="{9037584B-4D77-4ABC-8874-072818932C5D}" type="pres">
      <dgm:prSet presAssocID="{18EF8709-E087-4EF5-AD11-F9FF9FEEE0E3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AE811A0A-1660-4C8D-B5C6-B038AFB32E15}" srcId="{128FDB1B-120D-4B4E-A147-2E0E15B299D0}" destId="{AF914DA6-A42D-4D75-8349-1446B3A0A935}" srcOrd="0" destOrd="0" parTransId="{5465133D-9552-422C-AE0D-FCB9CAF0A4E8}" sibTransId="{83C8FC80-8BDB-4D6A-A775-6321B8530DD2}"/>
    <dgm:cxn modelId="{DC86AF12-90F9-4318-862D-1CBFD9F51EB7}" type="presOf" srcId="{83C8FC80-8BDB-4D6A-A775-6321B8530DD2}" destId="{D637D22F-A8CA-48B8-82F9-A4D02DC704F7}" srcOrd="0" destOrd="0" presId="urn:microsoft.com/office/officeart/2018/2/layout/IconCircleList"/>
    <dgm:cxn modelId="{AC12725E-D31C-4226-9A51-16E9696FF8A0}" srcId="{128FDB1B-120D-4B4E-A147-2E0E15B299D0}" destId="{0A445E7B-0841-48D8-ABA5-258136C939EC}" srcOrd="2" destOrd="0" parTransId="{FCF78B72-78BB-470F-B928-61A5974ABC4A}" sibTransId="{B53C5ABF-0913-49DC-8277-BC25D466BE5D}"/>
    <dgm:cxn modelId="{F7C6C864-731E-4AB4-B900-CBA9B3E3ECBE}" srcId="{128FDB1B-120D-4B4E-A147-2E0E15B299D0}" destId="{18EF8709-E087-4EF5-AD11-F9FF9FEEE0E3}" srcOrd="3" destOrd="0" parTransId="{A4BC24E4-7D4E-4BD5-B299-F6ED15776D6D}" sibTransId="{B0188105-85D9-4D77-BF40-3C139C173600}"/>
    <dgm:cxn modelId="{77F0194B-0AA1-4295-AB5F-E8DA51E344F3}" type="presOf" srcId="{18EF8709-E087-4EF5-AD11-F9FF9FEEE0E3}" destId="{9037584B-4D77-4ABC-8874-072818932C5D}" srcOrd="0" destOrd="0" presId="urn:microsoft.com/office/officeart/2018/2/layout/IconCircleList"/>
    <dgm:cxn modelId="{13D1CF6E-98DF-494E-BF89-8A44AC3230EE}" type="presOf" srcId="{128FDB1B-120D-4B4E-A147-2E0E15B299D0}" destId="{66643C17-9B49-41DE-809D-3F077CAD97A8}" srcOrd="0" destOrd="0" presId="urn:microsoft.com/office/officeart/2018/2/layout/IconCircleList"/>
    <dgm:cxn modelId="{2CB24594-2BF8-4BF2-82F6-74CA7B66080F}" type="presOf" srcId="{4327831B-7491-496A-9F86-1CAB0BC11EC5}" destId="{EC58453C-5543-4750-8DF2-4D37081FB2C0}" srcOrd="0" destOrd="0" presId="urn:microsoft.com/office/officeart/2018/2/layout/IconCircleList"/>
    <dgm:cxn modelId="{7154529F-7072-4B6E-87B2-D3CFD206C698}" type="presOf" srcId="{AF914DA6-A42D-4D75-8349-1446B3A0A935}" destId="{8FFD1A29-BD92-42FD-BB0F-9421B7009247}" srcOrd="0" destOrd="0" presId="urn:microsoft.com/office/officeart/2018/2/layout/IconCircleList"/>
    <dgm:cxn modelId="{78447AA6-D2FF-454F-BEF8-10B8DFFDBFE3}" type="presOf" srcId="{B53C5ABF-0913-49DC-8277-BC25D466BE5D}" destId="{4314B619-0279-4D95-972A-C3E5A522B424}" srcOrd="0" destOrd="0" presId="urn:microsoft.com/office/officeart/2018/2/layout/IconCircleList"/>
    <dgm:cxn modelId="{6466AED5-7FE6-439F-83F8-CE0AA65E398E}" srcId="{128FDB1B-120D-4B4E-A147-2E0E15B299D0}" destId="{4327831B-7491-496A-9F86-1CAB0BC11EC5}" srcOrd="1" destOrd="0" parTransId="{E60649FB-048E-4FA9-8F62-9B010177AB39}" sibTransId="{80CE3FF1-EC15-4ECA-956C-D1F326DDFBB7}"/>
    <dgm:cxn modelId="{52AC1CD9-5E13-4BD2-BDBF-FE0EE29F4D99}" type="presOf" srcId="{0A445E7B-0841-48D8-ABA5-258136C939EC}" destId="{F21FE973-A8C4-417F-874A-1D193F7DF982}" srcOrd="0" destOrd="0" presId="urn:microsoft.com/office/officeart/2018/2/layout/IconCircleList"/>
    <dgm:cxn modelId="{9516AFE1-8576-4F89-95CA-AD6B9466CA92}" type="presOf" srcId="{80CE3FF1-EC15-4ECA-956C-D1F326DDFBB7}" destId="{0EDFA18B-411D-4A42-B949-77FB36B5965E}" srcOrd="0" destOrd="0" presId="urn:microsoft.com/office/officeart/2018/2/layout/IconCircleList"/>
    <dgm:cxn modelId="{C93A43DE-FAE2-4CF8-842E-A6A7F415B36E}" type="presParOf" srcId="{66643C17-9B49-41DE-809D-3F077CAD97A8}" destId="{5DE9AB0C-7ED6-4D66-851B-74BD571E7E50}" srcOrd="0" destOrd="0" presId="urn:microsoft.com/office/officeart/2018/2/layout/IconCircleList"/>
    <dgm:cxn modelId="{886A4C48-5F3A-43C4-BA38-F0AB0A3A673E}" type="presParOf" srcId="{5DE9AB0C-7ED6-4D66-851B-74BD571E7E50}" destId="{0F753D07-207E-460E-84DA-89B8D100FD12}" srcOrd="0" destOrd="0" presId="urn:microsoft.com/office/officeart/2018/2/layout/IconCircleList"/>
    <dgm:cxn modelId="{8AC1B69C-DA73-4EDF-BD45-96BAD95C63D3}" type="presParOf" srcId="{0F753D07-207E-460E-84DA-89B8D100FD12}" destId="{9805BDB9-16BF-4910-9B97-6C7F5B735CA4}" srcOrd="0" destOrd="0" presId="urn:microsoft.com/office/officeart/2018/2/layout/IconCircleList"/>
    <dgm:cxn modelId="{B3C79475-BA4E-40CE-846B-BDE3DC23A072}" type="presParOf" srcId="{0F753D07-207E-460E-84DA-89B8D100FD12}" destId="{F2454716-F7E5-42D6-8F9F-6600C4F6E75D}" srcOrd="1" destOrd="0" presId="urn:microsoft.com/office/officeart/2018/2/layout/IconCircleList"/>
    <dgm:cxn modelId="{4BDD8674-AE8C-4670-BDCE-95AA10BD6C8E}" type="presParOf" srcId="{0F753D07-207E-460E-84DA-89B8D100FD12}" destId="{BBCA468E-8571-4213-B37A-9BD89A71B429}" srcOrd="2" destOrd="0" presId="urn:microsoft.com/office/officeart/2018/2/layout/IconCircleList"/>
    <dgm:cxn modelId="{BFE96D69-1626-4632-9F3E-BB38F54505F6}" type="presParOf" srcId="{0F753D07-207E-460E-84DA-89B8D100FD12}" destId="{8FFD1A29-BD92-42FD-BB0F-9421B7009247}" srcOrd="3" destOrd="0" presId="urn:microsoft.com/office/officeart/2018/2/layout/IconCircleList"/>
    <dgm:cxn modelId="{E7178824-3269-4D05-828C-E945B511789B}" type="presParOf" srcId="{5DE9AB0C-7ED6-4D66-851B-74BD571E7E50}" destId="{D637D22F-A8CA-48B8-82F9-A4D02DC704F7}" srcOrd="1" destOrd="0" presId="urn:microsoft.com/office/officeart/2018/2/layout/IconCircleList"/>
    <dgm:cxn modelId="{B0130823-233D-4EAD-9318-34878ED2DF3F}" type="presParOf" srcId="{5DE9AB0C-7ED6-4D66-851B-74BD571E7E50}" destId="{ECA86821-2043-41F2-BF0C-1F8B860368CF}" srcOrd="2" destOrd="0" presId="urn:microsoft.com/office/officeart/2018/2/layout/IconCircleList"/>
    <dgm:cxn modelId="{21B5EAA2-A377-4AF1-867E-7157120C43C5}" type="presParOf" srcId="{ECA86821-2043-41F2-BF0C-1F8B860368CF}" destId="{E65F238B-35DD-4AA6-8A46-5451E2D63CF3}" srcOrd="0" destOrd="0" presId="urn:microsoft.com/office/officeart/2018/2/layout/IconCircleList"/>
    <dgm:cxn modelId="{8B3389A3-4756-442A-94CB-914104DF7F17}" type="presParOf" srcId="{ECA86821-2043-41F2-BF0C-1F8B860368CF}" destId="{3D9105B6-B55D-4F5E-BA67-1B5E87EE81D3}" srcOrd="1" destOrd="0" presId="urn:microsoft.com/office/officeart/2018/2/layout/IconCircleList"/>
    <dgm:cxn modelId="{E5A0ED01-27C5-4870-91FE-319757D6AD89}" type="presParOf" srcId="{ECA86821-2043-41F2-BF0C-1F8B860368CF}" destId="{86182636-596C-4743-BE48-B0B81EB395D0}" srcOrd="2" destOrd="0" presId="urn:microsoft.com/office/officeart/2018/2/layout/IconCircleList"/>
    <dgm:cxn modelId="{1550F95E-ABA7-46CB-9536-DF841A80D555}" type="presParOf" srcId="{ECA86821-2043-41F2-BF0C-1F8B860368CF}" destId="{EC58453C-5543-4750-8DF2-4D37081FB2C0}" srcOrd="3" destOrd="0" presId="urn:microsoft.com/office/officeart/2018/2/layout/IconCircleList"/>
    <dgm:cxn modelId="{239CFEEC-85F9-43F3-9E63-74217876F3E7}" type="presParOf" srcId="{5DE9AB0C-7ED6-4D66-851B-74BD571E7E50}" destId="{0EDFA18B-411D-4A42-B949-77FB36B5965E}" srcOrd="3" destOrd="0" presId="urn:microsoft.com/office/officeart/2018/2/layout/IconCircleList"/>
    <dgm:cxn modelId="{9E8E6A37-C931-46F9-B0F8-C8B71354D7C5}" type="presParOf" srcId="{5DE9AB0C-7ED6-4D66-851B-74BD571E7E50}" destId="{59E97CB4-945E-4DFC-9905-E9EFBD2880FC}" srcOrd="4" destOrd="0" presId="urn:microsoft.com/office/officeart/2018/2/layout/IconCircleList"/>
    <dgm:cxn modelId="{6055F645-BF83-4420-9766-F85FD29579E3}" type="presParOf" srcId="{59E97CB4-945E-4DFC-9905-E9EFBD2880FC}" destId="{0C1A34EB-7DE7-45CC-9638-25FC03B12D27}" srcOrd="0" destOrd="0" presId="urn:microsoft.com/office/officeart/2018/2/layout/IconCircleList"/>
    <dgm:cxn modelId="{DFF663D0-7CCD-41E3-B21C-09AA690D7F33}" type="presParOf" srcId="{59E97CB4-945E-4DFC-9905-E9EFBD2880FC}" destId="{66DA8722-6134-4344-ADEE-D1A4C8ACAB94}" srcOrd="1" destOrd="0" presId="urn:microsoft.com/office/officeart/2018/2/layout/IconCircleList"/>
    <dgm:cxn modelId="{A8C598D2-21C4-441D-B2B9-E49BD45B6CFA}" type="presParOf" srcId="{59E97CB4-945E-4DFC-9905-E9EFBD2880FC}" destId="{A02495DC-6A28-46A1-83AE-6177D17974D8}" srcOrd="2" destOrd="0" presId="urn:microsoft.com/office/officeart/2018/2/layout/IconCircleList"/>
    <dgm:cxn modelId="{B587993C-25D2-44E2-8A8B-AE99C7C8AB49}" type="presParOf" srcId="{59E97CB4-945E-4DFC-9905-E9EFBD2880FC}" destId="{F21FE973-A8C4-417F-874A-1D193F7DF982}" srcOrd="3" destOrd="0" presId="urn:microsoft.com/office/officeart/2018/2/layout/IconCircleList"/>
    <dgm:cxn modelId="{587CE75C-9EB4-4954-A44A-78FFF513CD1F}" type="presParOf" srcId="{5DE9AB0C-7ED6-4D66-851B-74BD571E7E50}" destId="{4314B619-0279-4D95-972A-C3E5A522B424}" srcOrd="5" destOrd="0" presId="urn:microsoft.com/office/officeart/2018/2/layout/IconCircleList"/>
    <dgm:cxn modelId="{FBA41651-DC84-4F48-B343-5B57EFED0380}" type="presParOf" srcId="{5DE9AB0C-7ED6-4D66-851B-74BD571E7E50}" destId="{240DCAEC-3242-451D-A51E-03B45274D3E5}" srcOrd="6" destOrd="0" presId="urn:microsoft.com/office/officeart/2018/2/layout/IconCircleList"/>
    <dgm:cxn modelId="{1B3C0AC7-11DD-48C8-990A-86D2F4CAE93E}" type="presParOf" srcId="{240DCAEC-3242-451D-A51E-03B45274D3E5}" destId="{498AE116-4C0D-4884-9E28-5AD63B2B00DA}" srcOrd="0" destOrd="0" presId="urn:microsoft.com/office/officeart/2018/2/layout/IconCircleList"/>
    <dgm:cxn modelId="{B835CEA6-8A50-4285-A7F4-4F6C8E4294A3}" type="presParOf" srcId="{240DCAEC-3242-451D-A51E-03B45274D3E5}" destId="{227A0086-FC9C-41F8-A81F-DE2499CB0B0C}" srcOrd="1" destOrd="0" presId="urn:microsoft.com/office/officeart/2018/2/layout/IconCircleList"/>
    <dgm:cxn modelId="{EB3CF241-DBF2-4EC2-8DAD-1D647D0EE225}" type="presParOf" srcId="{240DCAEC-3242-451D-A51E-03B45274D3E5}" destId="{C279E514-36F9-46D6-ADD2-D9FA9BC0D2D8}" srcOrd="2" destOrd="0" presId="urn:microsoft.com/office/officeart/2018/2/layout/IconCircleList"/>
    <dgm:cxn modelId="{4DFF96E7-905C-4CF6-8611-3CF563008A4F}" type="presParOf" srcId="{240DCAEC-3242-451D-A51E-03B45274D3E5}" destId="{9037584B-4D77-4ABC-8874-072818932C5D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F5C7226-D73F-4C97-A677-3F8717487612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AC4760F-97DD-4DF3-AC1A-CA91CC3CDE1F}">
      <dgm:prSet/>
      <dgm:spPr/>
      <dgm:t>
        <a:bodyPr/>
        <a:lstStyle/>
        <a:p>
          <a:r>
            <a:rPr lang="en-US"/>
            <a:t>Collaborate in a network of more and less experienced colleagues</a:t>
          </a:r>
        </a:p>
      </dgm:t>
    </dgm:pt>
    <dgm:pt modelId="{69333892-9C3C-44B6-B703-FBD5BF732E24}" type="parTrans" cxnId="{E0FAA3B4-29A8-443F-ACE8-FF046E6FD20C}">
      <dgm:prSet/>
      <dgm:spPr/>
      <dgm:t>
        <a:bodyPr/>
        <a:lstStyle/>
        <a:p>
          <a:endParaRPr lang="en-US"/>
        </a:p>
      </dgm:t>
    </dgm:pt>
    <dgm:pt modelId="{EA2CE804-3B9E-468C-8F02-40BC4558E5E9}" type="sibTrans" cxnId="{E0FAA3B4-29A8-443F-ACE8-FF046E6FD20C}">
      <dgm:prSet/>
      <dgm:spPr/>
      <dgm:t>
        <a:bodyPr/>
        <a:lstStyle/>
        <a:p>
          <a:endParaRPr lang="en-US"/>
        </a:p>
      </dgm:t>
    </dgm:pt>
    <dgm:pt modelId="{FC2B4B3D-6D12-4242-BB87-77C8623BD48F}">
      <dgm:prSet/>
      <dgm:spPr/>
      <dgm:t>
        <a:bodyPr/>
        <a:lstStyle/>
        <a:p>
          <a:r>
            <a:rPr lang="en-US"/>
            <a:t>ICB Department of  Education</a:t>
          </a:r>
        </a:p>
      </dgm:t>
    </dgm:pt>
    <dgm:pt modelId="{156637F4-0406-45E1-B952-E6D46E66C3B5}" type="parTrans" cxnId="{9E80E4C0-48E2-4426-9378-82D6CA7BED29}">
      <dgm:prSet/>
      <dgm:spPr/>
      <dgm:t>
        <a:bodyPr/>
        <a:lstStyle/>
        <a:p>
          <a:endParaRPr lang="en-US"/>
        </a:p>
      </dgm:t>
    </dgm:pt>
    <dgm:pt modelId="{10EA244B-017F-494A-BC5C-8FC4932BA9F9}" type="sibTrans" cxnId="{9E80E4C0-48E2-4426-9378-82D6CA7BED29}">
      <dgm:prSet/>
      <dgm:spPr/>
      <dgm:t>
        <a:bodyPr/>
        <a:lstStyle/>
        <a:p>
          <a:endParaRPr lang="en-US"/>
        </a:p>
      </dgm:t>
    </dgm:pt>
    <dgm:pt modelId="{071CACD1-7490-4425-A3F8-D63AE26EA3C5}">
      <dgm:prSet/>
      <dgm:spPr/>
      <dgm:t>
        <a:bodyPr/>
        <a:lstStyle/>
        <a:p>
          <a:r>
            <a:rPr lang="en-US"/>
            <a:t>International Forum of Teachers</a:t>
          </a:r>
        </a:p>
      </dgm:t>
    </dgm:pt>
    <dgm:pt modelId="{9F44E7CB-D38F-4690-909B-97AE3A16E1EE}" type="parTrans" cxnId="{03133B5A-E906-4E76-9F78-F43FCBC6DCDA}">
      <dgm:prSet/>
      <dgm:spPr/>
      <dgm:t>
        <a:bodyPr/>
        <a:lstStyle/>
        <a:p>
          <a:endParaRPr lang="en-US"/>
        </a:p>
      </dgm:t>
    </dgm:pt>
    <dgm:pt modelId="{0F44FD61-9637-4275-AD50-F9A66DFB3C6A}" type="sibTrans" cxnId="{03133B5A-E906-4E76-9F78-F43FCBC6DCDA}">
      <dgm:prSet/>
      <dgm:spPr/>
      <dgm:t>
        <a:bodyPr/>
        <a:lstStyle/>
        <a:p>
          <a:endParaRPr lang="en-US"/>
        </a:p>
      </dgm:t>
    </dgm:pt>
    <dgm:pt modelId="{308296B9-0614-4980-9F61-3611D7662F58}">
      <dgm:prSet/>
      <dgm:spPr/>
      <dgm:t>
        <a:bodyPr/>
        <a:lstStyle/>
        <a:p>
          <a:r>
            <a:rPr lang="en-US"/>
            <a:t>Other professional ethics groups,  (mix AI content experts and Ethics process experts)</a:t>
          </a:r>
        </a:p>
      </dgm:t>
    </dgm:pt>
    <dgm:pt modelId="{B7AF9DC5-E905-4982-AAF3-6AC17D6042B7}" type="parTrans" cxnId="{C399C3C6-2F6B-4974-864A-F115372BF1CF}">
      <dgm:prSet/>
      <dgm:spPr/>
      <dgm:t>
        <a:bodyPr/>
        <a:lstStyle/>
        <a:p>
          <a:endParaRPr lang="en-US"/>
        </a:p>
      </dgm:t>
    </dgm:pt>
    <dgm:pt modelId="{BC76933A-A07A-41D4-A3D9-B78659D4B37E}" type="sibTrans" cxnId="{C399C3C6-2F6B-4974-864A-F115372BF1CF}">
      <dgm:prSet/>
      <dgm:spPr/>
      <dgm:t>
        <a:bodyPr/>
        <a:lstStyle/>
        <a:p>
          <a:endParaRPr lang="en-US"/>
        </a:p>
      </dgm:t>
    </dgm:pt>
    <dgm:pt modelId="{0AAB993D-371F-4786-8987-C55EDA4B4A65}">
      <dgm:prSet/>
      <dgm:spPr/>
      <dgm:t>
        <a:bodyPr/>
        <a:lstStyle/>
        <a:p>
          <a:r>
            <a:rPr lang="en-US"/>
            <a:t>Your affiliate institutions and companies</a:t>
          </a:r>
        </a:p>
      </dgm:t>
    </dgm:pt>
    <dgm:pt modelId="{74487317-7857-4CD8-9815-12E6E33870A9}" type="parTrans" cxnId="{26332EF9-8B14-49BF-ABDE-AAD9FD379DB8}">
      <dgm:prSet/>
      <dgm:spPr/>
      <dgm:t>
        <a:bodyPr/>
        <a:lstStyle/>
        <a:p>
          <a:endParaRPr lang="en-US"/>
        </a:p>
      </dgm:t>
    </dgm:pt>
    <dgm:pt modelId="{F6B8ED0D-92B9-4FE5-9385-100808999393}" type="sibTrans" cxnId="{26332EF9-8B14-49BF-ABDE-AAD9FD379DB8}">
      <dgm:prSet/>
      <dgm:spPr/>
      <dgm:t>
        <a:bodyPr/>
        <a:lstStyle/>
        <a:p>
          <a:endParaRPr lang="en-US"/>
        </a:p>
      </dgm:t>
    </dgm:pt>
    <dgm:pt modelId="{01BC75F5-4000-4BED-A610-3BF7B01CC928}">
      <dgm:prSet/>
      <dgm:spPr/>
      <dgm:t>
        <a:bodyPr/>
        <a:lstStyle/>
        <a:p>
          <a:r>
            <a:rPr lang="en-US" dirty="0"/>
            <a:t>UF-VA Bioethics Unit (Florida USA) </a:t>
          </a:r>
        </a:p>
      </dgm:t>
    </dgm:pt>
    <dgm:pt modelId="{690FB8B3-348A-479C-9553-DEA7A9FC6E18}" type="parTrans" cxnId="{32490C83-021A-489F-A08F-1D236175AF44}">
      <dgm:prSet/>
      <dgm:spPr/>
      <dgm:t>
        <a:bodyPr/>
        <a:lstStyle/>
        <a:p>
          <a:endParaRPr lang="en-US"/>
        </a:p>
      </dgm:t>
    </dgm:pt>
    <dgm:pt modelId="{DE58315C-CF8A-4DEC-83D4-0FF8437D8CF6}" type="sibTrans" cxnId="{32490C83-021A-489F-A08F-1D236175AF44}">
      <dgm:prSet/>
      <dgm:spPr/>
      <dgm:t>
        <a:bodyPr/>
        <a:lstStyle/>
        <a:p>
          <a:endParaRPr lang="en-US"/>
        </a:p>
      </dgm:t>
    </dgm:pt>
    <dgm:pt modelId="{0FD9E58F-EC68-43ED-A1BF-723A51D77A60}">
      <dgm:prSet/>
      <dgm:spPr/>
      <dgm:t>
        <a:bodyPr/>
        <a:lstStyle/>
        <a:p>
          <a:r>
            <a:rPr lang="en-US"/>
            <a:t>Professionalize by incorporating as a legal professional society</a:t>
          </a:r>
        </a:p>
      </dgm:t>
    </dgm:pt>
    <dgm:pt modelId="{DD8088E9-6BEF-42A1-9C64-27D45D3DEC6A}" type="parTrans" cxnId="{D9C157DC-ABB1-47FC-9441-AE3764EAAB76}">
      <dgm:prSet/>
      <dgm:spPr/>
      <dgm:t>
        <a:bodyPr/>
        <a:lstStyle/>
        <a:p>
          <a:endParaRPr lang="en-US"/>
        </a:p>
      </dgm:t>
    </dgm:pt>
    <dgm:pt modelId="{0EFBE0E4-E723-4B7C-9F64-6035DD88DE00}" type="sibTrans" cxnId="{D9C157DC-ABB1-47FC-9441-AE3764EAAB76}">
      <dgm:prSet/>
      <dgm:spPr/>
      <dgm:t>
        <a:bodyPr/>
        <a:lstStyle/>
        <a:p>
          <a:endParaRPr lang="en-US"/>
        </a:p>
      </dgm:t>
    </dgm:pt>
    <dgm:pt modelId="{F6471A55-C4D0-4C55-AF54-BD60B0BC1786}">
      <dgm:prSet/>
      <dgm:spPr/>
      <dgm:t>
        <a:bodyPr/>
        <a:lstStyle/>
        <a:p>
          <a:r>
            <a:rPr lang="en-US"/>
            <a:t>Funding for needs assessment surveys</a:t>
          </a:r>
        </a:p>
      </dgm:t>
    </dgm:pt>
    <dgm:pt modelId="{1F421828-9EA4-4A2C-B26E-FC2902173796}" type="parTrans" cxnId="{D4CC8D73-6B40-4269-A399-9098A41583E4}">
      <dgm:prSet/>
      <dgm:spPr/>
      <dgm:t>
        <a:bodyPr/>
        <a:lstStyle/>
        <a:p>
          <a:endParaRPr lang="en-US"/>
        </a:p>
      </dgm:t>
    </dgm:pt>
    <dgm:pt modelId="{830C1F23-F373-4323-811D-4421DEFFE01B}" type="sibTrans" cxnId="{D4CC8D73-6B40-4269-A399-9098A41583E4}">
      <dgm:prSet/>
      <dgm:spPr/>
      <dgm:t>
        <a:bodyPr/>
        <a:lstStyle/>
        <a:p>
          <a:endParaRPr lang="en-US"/>
        </a:p>
      </dgm:t>
    </dgm:pt>
    <dgm:pt modelId="{7D067130-7B52-41A0-82F9-D79C51D718D9}">
      <dgm:prSet/>
      <dgm:spPr/>
      <dgm:t>
        <a:bodyPr/>
        <a:lstStyle/>
        <a:p>
          <a:r>
            <a:rPr lang="en-US"/>
            <a:t>Matching needs and resources</a:t>
          </a:r>
        </a:p>
      </dgm:t>
    </dgm:pt>
    <dgm:pt modelId="{7BC1D6CA-44F8-4242-8E3D-ECF83CFB4344}" type="parTrans" cxnId="{F78EE876-9A41-46BB-9592-2C172F919BA9}">
      <dgm:prSet/>
      <dgm:spPr/>
      <dgm:t>
        <a:bodyPr/>
        <a:lstStyle/>
        <a:p>
          <a:endParaRPr lang="en-US"/>
        </a:p>
      </dgm:t>
    </dgm:pt>
    <dgm:pt modelId="{9E80E13F-D3D7-4814-A109-F54E5574D4F1}" type="sibTrans" cxnId="{F78EE876-9A41-46BB-9592-2C172F919BA9}">
      <dgm:prSet/>
      <dgm:spPr/>
      <dgm:t>
        <a:bodyPr/>
        <a:lstStyle/>
        <a:p>
          <a:endParaRPr lang="en-US"/>
        </a:p>
      </dgm:t>
    </dgm:pt>
    <dgm:pt modelId="{9DB46886-6F2E-4258-A68D-BF5BAAB952E8}" type="pres">
      <dgm:prSet presAssocID="{DF5C7226-D73F-4C97-A677-3F8717487612}" presName="linear" presStyleCnt="0">
        <dgm:presLayoutVars>
          <dgm:animLvl val="lvl"/>
          <dgm:resizeHandles val="exact"/>
        </dgm:presLayoutVars>
      </dgm:prSet>
      <dgm:spPr/>
    </dgm:pt>
    <dgm:pt modelId="{CD6BA51B-240C-41E2-95C8-075271F738FA}" type="pres">
      <dgm:prSet presAssocID="{FAC4760F-97DD-4DF3-AC1A-CA91CC3CDE1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FE12995-FF80-4077-97E3-673B213F3378}" type="pres">
      <dgm:prSet presAssocID="{FAC4760F-97DD-4DF3-AC1A-CA91CC3CDE1F}" presName="childText" presStyleLbl="revTx" presStyleIdx="0" presStyleCnt="2">
        <dgm:presLayoutVars>
          <dgm:bulletEnabled val="1"/>
        </dgm:presLayoutVars>
      </dgm:prSet>
      <dgm:spPr/>
    </dgm:pt>
    <dgm:pt modelId="{A1661997-8439-499D-8860-2B017E0A0CE2}" type="pres">
      <dgm:prSet presAssocID="{01BC75F5-4000-4BED-A610-3BF7B01CC928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AD9C6303-FBE8-4B20-880F-65BF5A3173F5}" type="pres">
      <dgm:prSet presAssocID="{01BC75F5-4000-4BED-A610-3BF7B01CC928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89D1F508-DEA9-48BD-9DA2-52ACE2F208BF}" type="presOf" srcId="{0AAB993D-371F-4786-8987-C55EDA4B4A65}" destId="{1FE12995-FF80-4077-97E3-673B213F3378}" srcOrd="0" destOrd="3" presId="urn:microsoft.com/office/officeart/2005/8/layout/vList2"/>
    <dgm:cxn modelId="{C18BA613-725F-4B7D-9697-29CA4514EC4F}" type="presOf" srcId="{FAC4760F-97DD-4DF3-AC1A-CA91CC3CDE1F}" destId="{CD6BA51B-240C-41E2-95C8-075271F738FA}" srcOrd="0" destOrd="0" presId="urn:microsoft.com/office/officeart/2005/8/layout/vList2"/>
    <dgm:cxn modelId="{D4CC8D73-6B40-4269-A399-9098A41583E4}" srcId="{01BC75F5-4000-4BED-A610-3BF7B01CC928}" destId="{F6471A55-C4D0-4C55-AF54-BD60B0BC1786}" srcOrd="1" destOrd="0" parTransId="{1F421828-9EA4-4A2C-B26E-FC2902173796}" sibTransId="{830C1F23-F373-4323-811D-4421DEFFE01B}"/>
    <dgm:cxn modelId="{6AB8B855-6CAC-4E99-A7F7-FC4386364973}" type="presOf" srcId="{071CACD1-7490-4425-A3F8-D63AE26EA3C5}" destId="{1FE12995-FF80-4077-97E3-673B213F3378}" srcOrd="0" destOrd="1" presId="urn:microsoft.com/office/officeart/2005/8/layout/vList2"/>
    <dgm:cxn modelId="{F78EE876-9A41-46BB-9592-2C172F919BA9}" srcId="{01BC75F5-4000-4BED-A610-3BF7B01CC928}" destId="{7D067130-7B52-41A0-82F9-D79C51D718D9}" srcOrd="2" destOrd="0" parTransId="{7BC1D6CA-44F8-4242-8E3D-ECF83CFB4344}" sibTransId="{9E80E13F-D3D7-4814-A109-F54E5574D4F1}"/>
    <dgm:cxn modelId="{03133B5A-E906-4E76-9F78-F43FCBC6DCDA}" srcId="{FAC4760F-97DD-4DF3-AC1A-CA91CC3CDE1F}" destId="{071CACD1-7490-4425-A3F8-D63AE26EA3C5}" srcOrd="1" destOrd="0" parTransId="{9F44E7CB-D38F-4690-909B-97AE3A16E1EE}" sibTransId="{0F44FD61-9637-4275-AD50-F9A66DFB3C6A}"/>
    <dgm:cxn modelId="{16C0DE7D-EDF2-4155-B9E5-DF03AF13B1B9}" type="presOf" srcId="{7D067130-7B52-41A0-82F9-D79C51D718D9}" destId="{AD9C6303-FBE8-4B20-880F-65BF5A3173F5}" srcOrd="0" destOrd="2" presId="urn:microsoft.com/office/officeart/2005/8/layout/vList2"/>
    <dgm:cxn modelId="{32490C83-021A-489F-A08F-1D236175AF44}" srcId="{DF5C7226-D73F-4C97-A677-3F8717487612}" destId="{01BC75F5-4000-4BED-A610-3BF7B01CC928}" srcOrd="1" destOrd="0" parTransId="{690FB8B3-348A-479C-9553-DEA7A9FC6E18}" sibTransId="{DE58315C-CF8A-4DEC-83D4-0FF8437D8CF6}"/>
    <dgm:cxn modelId="{2B441D8A-6D7D-47CD-8718-8A717DEC76C3}" type="presOf" srcId="{F6471A55-C4D0-4C55-AF54-BD60B0BC1786}" destId="{AD9C6303-FBE8-4B20-880F-65BF5A3173F5}" srcOrd="0" destOrd="1" presId="urn:microsoft.com/office/officeart/2005/8/layout/vList2"/>
    <dgm:cxn modelId="{C6F81B94-D8D3-4975-B4CF-1A0F70DA0359}" type="presOf" srcId="{0FD9E58F-EC68-43ED-A1BF-723A51D77A60}" destId="{AD9C6303-FBE8-4B20-880F-65BF5A3173F5}" srcOrd="0" destOrd="0" presId="urn:microsoft.com/office/officeart/2005/8/layout/vList2"/>
    <dgm:cxn modelId="{B9DEC8A9-33F8-4001-B258-F5CB13B222EF}" type="presOf" srcId="{308296B9-0614-4980-9F61-3611D7662F58}" destId="{1FE12995-FF80-4077-97E3-673B213F3378}" srcOrd="0" destOrd="2" presId="urn:microsoft.com/office/officeart/2005/8/layout/vList2"/>
    <dgm:cxn modelId="{E0FAA3B4-29A8-443F-ACE8-FF046E6FD20C}" srcId="{DF5C7226-D73F-4C97-A677-3F8717487612}" destId="{FAC4760F-97DD-4DF3-AC1A-CA91CC3CDE1F}" srcOrd="0" destOrd="0" parTransId="{69333892-9C3C-44B6-B703-FBD5BF732E24}" sibTransId="{EA2CE804-3B9E-468C-8F02-40BC4558E5E9}"/>
    <dgm:cxn modelId="{9E80E4C0-48E2-4426-9378-82D6CA7BED29}" srcId="{FAC4760F-97DD-4DF3-AC1A-CA91CC3CDE1F}" destId="{FC2B4B3D-6D12-4242-BB87-77C8623BD48F}" srcOrd="0" destOrd="0" parTransId="{156637F4-0406-45E1-B952-E6D46E66C3B5}" sibTransId="{10EA244B-017F-494A-BC5C-8FC4932BA9F9}"/>
    <dgm:cxn modelId="{7AF01FC4-C201-450B-A065-0A4300A8242C}" type="presOf" srcId="{DF5C7226-D73F-4C97-A677-3F8717487612}" destId="{9DB46886-6F2E-4258-A68D-BF5BAAB952E8}" srcOrd="0" destOrd="0" presId="urn:microsoft.com/office/officeart/2005/8/layout/vList2"/>
    <dgm:cxn modelId="{C399C3C6-2F6B-4974-864A-F115372BF1CF}" srcId="{FAC4760F-97DD-4DF3-AC1A-CA91CC3CDE1F}" destId="{308296B9-0614-4980-9F61-3611D7662F58}" srcOrd="2" destOrd="0" parTransId="{B7AF9DC5-E905-4982-AAF3-6AC17D6042B7}" sibTransId="{BC76933A-A07A-41D4-A3D9-B78659D4B37E}"/>
    <dgm:cxn modelId="{A56337D0-DC25-47F8-BE7C-8A72C577DD2D}" type="presOf" srcId="{FC2B4B3D-6D12-4242-BB87-77C8623BD48F}" destId="{1FE12995-FF80-4077-97E3-673B213F3378}" srcOrd="0" destOrd="0" presId="urn:microsoft.com/office/officeart/2005/8/layout/vList2"/>
    <dgm:cxn modelId="{D9C157DC-ABB1-47FC-9441-AE3764EAAB76}" srcId="{01BC75F5-4000-4BED-A610-3BF7B01CC928}" destId="{0FD9E58F-EC68-43ED-A1BF-723A51D77A60}" srcOrd="0" destOrd="0" parTransId="{DD8088E9-6BEF-42A1-9C64-27D45D3DEC6A}" sibTransId="{0EFBE0E4-E723-4B7C-9F64-6035DD88DE00}"/>
    <dgm:cxn modelId="{D8C6F7EC-1E09-43E6-8F6C-4EB805AECA4E}" type="presOf" srcId="{01BC75F5-4000-4BED-A610-3BF7B01CC928}" destId="{A1661997-8439-499D-8860-2B017E0A0CE2}" srcOrd="0" destOrd="0" presId="urn:microsoft.com/office/officeart/2005/8/layout/vList2"/>
    <dgm:cxn modelId="{26332EF9-8B14-49BF-ABDE-AAD9FD379DB8}" srcId="{FAC4760F-97DD-4DF3-AC1A-CA91CC3CDE1F}" destId="{0AAB993D-371F-4786-8987-C55EDA4B4A65}" srcOrd="3" destOrd="0" parTransId="{74487317-7857-4CD8-9815-12E6E33870A9}" sibTransId="{F6B8ED0D-92B9-4FE5-9385-100808999393}"/>
    <dgm:cxn modelId="{299F23CC-1316-4939-9279-E85255922896}" type="presParOf" srcId="{9DB46886-6F2E-4258-A68D-BF5BAAB952E8}" destId="{CD6BA51B-240C-41E2-95C8-075271F738FA}" srcOrd="0" destOrd="0" presId="urn:microsoft.com/office/officeart/2005/8/layout/vList2"/>
    <dgm:cxn modelId="{FDDC6FD3-3046-4723-B65D-D6912BC868F3}" type="presParOf" srcId="{9DB46886-6F2E-4258-A68D-BF5BAAB952E8}" destId="{1FE12995-FF80-4077-97E3-673B213F3378}" srcOrd="1" destOrd="0" presId="urn:microsoft.com/office/officeart/2005/8/layout/vList2"/>
    <dgm:cxn modelId="{149221DD-1D8A-40B7-87A9-6C0698595DF4}" type="presParOf" srcId="{9DB46886-6F2E-4258-A68D-BF5BAAB952E8}" destId="{A1661997-8439-499D-8860-2B017E0A0CE2}" srcOrd="2" destOrd="0" presId="urn:microsoft.com/office/officeart/2005/8/layout/vList2"/>
    <dgm:cxn modelId="{42C2312A-B8B3-4E01-B0CE-1BC3F782EBDA}" type="presParOf" srcId="{9DB46886-6F2E-4258-A68D-BF5BAAB952E8}" destId="{AD9C6303-FBE8-4B20-880F-65BF5A3173F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7ABB13-2C07-44F3-93E9-71CB7456C3C5}">
      <dsp:nvSpPr>
        <dsp:cNvPr id="0" name=""/>
        <dsp:cNvSpPr/>
      </dsp:nvSpPr>
      <dsp:spPr>
        <a:xfrm>
          <a:off x="3892" y="127868"/>
          <a:ext cx="2340698" cy="7314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What is AI</a:t>
          </a:r>
        </a:p>
      </dsp:txBody>
      <dsp:txXfrm>
        <a:off x="3892" y="127868"/>
        <a:ext cx="2340698" cy="731416"/>
      </dsp:txXfrm>
    </dsp:sp>
    <dsp:sp modelId="{F427508D-FA27-4713-B522-98A76F3F070A}">
      <dsp:nvSpPr>
        <dsp:cNvPr id="0" name=""/>
        <dsp:cNvSpPr/>
      </dsp:nvSpPr>
      <dsp:spPr>
        <a:xfrm>
          <a:off x="3892" y="859284"/>
          <a:ext cx="2340698" cy="231866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DF4B9C-DE2E-4E83-87C7-3F9292E43AD8}">
      <dsp:nvSpPr>
        <dsp:cNvPr id="0" name=""/>
        <dsp:cNvSpPr/>
      </dsp:nvSpPr>
      <dsp:spPr>
        <a:xfrm>
          <a:off x="2672289" y="127868"/>
          <a:ext cx="2340698" cy="7314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Ethics for AI</a:t>
          </a:r>
        </a:p>
      </dsp:txBody>
      <dsp:txXfrm>
        <a:off x="2672289" y="127868"/>
        <a:ext cx="2340698" cy="731416"/>
      </dsp:txXfrm>
    </dsp:sp>
    <dsp:sp modelId="{A06994BB-FC25-4881-AE2A-018518C26D01}">
      <dsp:nvSpPr>
        <dsp:cNvPr id="0" name=""/>
        <dsp:cNvSpPr/>
      </dsp:nvSpPr>
      <dsp:spPr>
        <a:xfrm>
          <a:off x="2672289" y="859284"/>
          <a:ext cx="2340698" cy="231866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Codes of Ethics for AI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UNESCO Recommendations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Implementation</a:t>
          </a:r>
        </a:p>
      </dsp:txBody>
      <dsp:txXfrm>
        <a:off x="2672289" y="859284"/>
        <a:ext cx="2340698" cy="2318667"/>
      </dsp:txXfrm>
    </dsp:sp>
    <dsp:sp modelId="{9C8DC1B9-D4D7-40B5-B1BD-198599A7A9B0}">
      <dsp:nvSpPr>
        <dsp:cNvPr id="0" name=""/>
        <dsp:cNvSpPr/>
      </dsp:nvSpPr>
      <dsp:spPr>
        <a:xfrm>
          <a:off x="5340686" y="127868"/>
          <a:ext cx="2340698" cy="7314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Teaching the Ethics of AI</a:t>
          </a:r>
        </a:p>
      </dsp:txBody>
      <dsp:txXfrm>
        <a:off x="5340686" y="127868"/>
        <a:ext cx="2340698" cy="731416"/>
      </dsp:txXfrm>
    </dsp:sp>
    <dsp:sp modelId="{BAF72E9B-24B6-4C59-9479-81DCC191948B}">
      <dsp:nvSpPr>
        <dsp:cNvPr id="0" name=""/>
        <dsp:cNvSpPr/>
      </dsp:nvSpPr>
      <dsp:spPr>
        <a:xfrm>
          <a:off x="5340686" y="859284"/>
          <a:ext cx="2340698" cy="231866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Specialized programs  eg  HAI, Berkman Center, UNESCO Chair,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Corporate Programs  ( GOOGLE AI)  Pegasus, Coursera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Didactics, monographs, short videos, participatory, consultations</a:t>
          </a:r>
        </a:p>
      </dsp:txBody>
      <dsp:txXfrm>
        <a:off x="5340686" y="859284"/>
        <a:ext cx="2340698" cy="2318667"/>
      </dsp:txXfrm>
    </dsp:sp>
    <dsp:sp modelId="{FE4291BD-17B7-4CD5-8659-7F9723B01A59}">
      <dsp:nvSpPr>
        <dsp:cNvPr id="0" name=""/>
        <dsp:cNvSpPr/>
      </dsp:nvSpPr>
      <dsp:spPr>
        <a:xfrm>
          <a:off x="8009083" y="127868"/>
          <a:ext cx="2340698" cy="7314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Strategies for Implementation of  Teaching</a:t>
          </a:r>
        </a:p>
      </dsp:txBody>
      <dsp:txXfrm>
        <a:off x="8009083" y="127868"/>
        <a:ext cx="2340698" cy="731416"/>
      </dsp:txXfrm>
    </dsp:sp>
    <dsp:sp modelId="{111464E5-0C90-4488-8F06-95062CD187F9}">
      <dsp:nvSpPr>
        <dsp:cNvPr id="0" name=""/>
        <dsp:cNvSpPr/>
      </dsp:nvSpPr>
      <dsp:spPr>
        <a:xfrm>
          <a:off x="8009083" y="859284"/>
          <a:ext cx="2340698" cy="231866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International Chair in Bioethics 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International Forum of Teachers,   Department of Educations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Professionalize ICB by incorporating as the Society of ICB</a:t>
          </a:r>
        </a:p>
      </dsp:txBody>
      <dsp:txXfrm>
        <a:off x="8009083" y="859284"/>
        <a:ext cx="2340698" cy="23186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6F6A63-2F1B-4B1A-AF77-D44A258430D8}">
      <dsp:nvSpPr>
        <dsp:cNvPr id="0" name=""/>
        <dsp:cNvSpPr/>
      </dsp:nvSpPr>
      <dsp:spPr>
        <a:xfrm>
          <a:off x="3235" y="156699"/>
          <a:ext cx="3154635" cy="4032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Augmented Intelligence</a:t>
          </a:r>
        </a:p>
      </dsp:txBody>
      <dsp:txXfrm>
        <a:off x="3235" y="156699"/>
        <a:ext cx="3154635" cy="403200"/>
      </dsp:txXfrm>
    </dsp:sp>
    <dsp:sp modelId="{A504EE92-ECD5-43B1-8864-4A794410F37B}">
      <dsp:nvSpPr>
        <dsp:cNvPr id="0" name=""/>
        <dsp:cNvSpPr/>
      </dsp:nvSpPr>
      <dsp:spPr>
        <a:xfrm>
          <a:off x="3235" y="559899"/>
          <a:ext cx="3154635" cy="258922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Included digital  healthcare, eg smartphones etc</a:t>
          </a:r>
        </a:p>
      </dsp:txBody>
      <dsp:txXfrm>
        <a:off x="3235" y="559899"/>
        <a:ext cx="3154635" cy="2589221"/>
      </dsp:txXfrm>
    </dsp:sp>
    <dsp:sp modelId="{AED8DEAC-874C-47D5-A73A-3D057CAEE359}">
      <dsp:nvSpPr>
        <dsp:cNvPr id="0" name=""/>
        <dsp:cNvSpPr/>
      </dsp:nvSpPr>
      <dsp:spPr>
        <a:xfrm>
          <a:off x="3599519" y="156699"/>
          <a:ext cx="3154635" cy="403200"/>
        </a:xfrm>
        <a:prstGeom prst="rect">
          <a:avLst/>
        </a:prstGeom>
        <a:solidFill>
          <a:schemeClr val="accent2">
            <a:hueOff val="1106460"/>
            <a:satOff val="5101"/>
            <a:lumOff val="784"/>
            <a:alphaOff val="0"/>
          </a:schemeClr>
        </a:solidFill>
        <a:ln w="19050" cap="flat" cmpd="sng" algn="ctr">
          <a:solidFill>
            <a:schemeClr val="accent2">
              <a:hueOff val="1106460"/>
              <a:satOff val="5101"/>
              <a:lumOff val="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Apparent Intelligence</a:t>
          </a:r>
        </a:p>
      </dsp:txBody>
      <dsp:txXfrm>
        <a:off x="3599519" y="156699"/>
        <a:ext cx="3154635" cy="403200"/>
      </dsp:txXfrm>
    </dsp:sp>
    <dsp:sp modelId="{342C7B12-BD7D-4E79-A7C3-D2EA3AE7AA98}">
      <dsp:nvSpPr>
        <dsp:cNvPr id="0" name=""/>
        <dsp:cNvSpPr/>
      </dsp:nvSpPr>
      <dsp:spPr>
        <a:xfrm>
          <a:off x="3599519" y="559899"/>
          <a:ext cx="3154635" cy="2589221"/>
        </a:xfrm>
        <a:prstGeom prst="rect">
          <a:avLst/>
        </a:prstGeom>
        <a:solidFill>
          <a:schemeClr val="accent2">
            <a:tint val="40000"/>
            <a:alpha val="90000"/>
            <a:hueOff val="1461534"/>
            <a:satOff val="4861"/>
            <a:lumOff val="37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1461534"/>
              <a:satOff val="4861"/>
              <a:lumOff val="3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Focused AI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Image recognition, speech recognition,  search engines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Programmed 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Chat boxes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Artificial Information 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Fake information disseminated in order to influence behavior</a:t>
          </a:r>
        </a:p>
      </dsp:txBody>
      <dsp:txXfrm>
        <a:off x="3599519" y="559899"/>
        <a:ext cx="3154635" cy="2589221"/>
      </dsp:txXfrm>
    </dsp:sp>
    <dsp:sp modelId="{040A62E1-D81E-4CD8-AED3-F10F272081D5}">
      <dsp:nvSpPr>
        <dsp:cNvPr id="0" name=""/>
        <dsp:cNvSpPr/>
      </dsp:nvSpPr>
      <dsp:spPr>
        <a:xfrm>
          <a:off x="7195804" y="156699"/>
          <a:ext cx="3154635" cy="403200"/>
        </a:xfrm>
        <a:prstGeom prst="rect">
          <a:avLst/>
        </a:prstGeom>
        <a:solidFill>
          <a:schemeClr val="accent2">
            <a:hueOff val="2212920"/>
            <a:satOff val="10201"/>
            <a:lumOff val="1569"/>
            <a:alphaOff val="0"/>
          </a:schemeClr>
        </a:solidFill>
        <a:ln w="19050" cap="flat" cmpd="sng" algn="ctr">
          <a:solidFill>
            <a:schemeClr val="accent2">
              <a:hueOff val="2212920"/>
              <a:satOff val="10201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Artificial Intelligence	</a:t>
          </a:r>
        </a:p>
      </dsp:txBody>
      <dsp:txXfrm>
        <a:off x="7195804" y="156699"/>
        <a:ext cx="3154635" cy="403200"/>
      </dsp:txXfrm>
    </dsp:sp>
    <dsp:sp modelId="{10F07CAF-8939-4A75-8E33-01D55E52AA7B}">
      <dsp:nvSpPr>
        <dsp:cNvPr id="0" name=""/>
        <dsp:cNvSpPr/>
      </dsp:nvSpPr>
      <dsp:spPr>
        <a:xfrm>
          <a:off x="7195804" y="559899"/>
          <a:ext cx="3154635" cy="2589221"/>
        </a:xfrm>
        <a:prstGeom prst="rect">
          <a:avLst/>
        </a:prstGeom>
        <a:solidFill>
          <a:schemeClr val="accent2">
            <a:tint val="40000"/>
            <a:alpha val="90000"/>
            <a:hueOff val="2923067"/>
            <a:satOff val="9722"/>
            <a:lumOff val="74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2923067"/>
              <a:satOff val="9722"/>
              <a:lumOff val="74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Some activites that include novel problem sovling that can also be solve d by humans.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However,   Computers can do the same work 10,000 times faster,  thus would be smarter than any human without being more intelligent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There is fear (and evidence) that AI can develop novel intelligence that may be superior to humans 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E.g    Alcph GO</a:t>
          </a:r>
        </a:p>
      </dsp:txBody>
      <dsp:txXfrm>
        <a:off x="7195804" y="559899"/>
        <a:ext cx="3154635" cy="258922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51C1FB-FE79-4112-8CE3-75234E845477}">
      <dsp:nvSpPr>
        <dsp:cNvPr id="0" name=""/>
        <dsp:cNvSpPr/>
      </dsp:nvSpPr>
      <dsp:spPr>
        <a:xfrm>
          <a:off x="0" y="11812"/>
          <a:ext cx="5924550" cy="7020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Artiifical information </a:t>
          </a:r>
        </a:p>
      </dsp:txBody>
      <dsp:txXfrm>
        <a:off x="34269" y="46081"/>
        <a:ext cx="5856012" cy="633462"/>
      </dsp:txXfrm>
    </dsp:sp>
    <dsp:sp modelId="{C0A67652-6FBA-44FF-AFA0-04154D5C2C3D}">
      <dsp:nvSpPr>
        <dsp:cNvPr id="0" name=""/>
        <dsp:cNvSpPr/>
      </dsp:nvSpPr>
      <dsp:spPr>
        <a:xfrm>
          <a:off x="0" y="713812"/>
          <a:ext cx="5924550" cy="10246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8104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Right reasoning but wrong data can lead to aberrant behaviors and violence</a:t>
          </a:r>
        </a:p>
      </dsp:txBody>
      <dsp:txXfrm>
        <a:off x="0" y="713812"/>
        <a:ext cx="5924550" cy="1024650"/>
      </dsp:txXfrm>
    </dsp:sp>
    <dsp:sp modelId="{F2C9D640-DF81-4A8B-B3A4-7BFCB294346D}">
      <dsp:nvSpPr>
        <dsp:cNvPr id="0" name=""/>
        <dsp:cNvSpPr/>
      </dsp:nvSpPr>
      <dsp:spPr>
        <a:xfrm>
          <a:off x="0" y="1738462"/>
          <a:ext cx="5924550" cy="702000"/>
        </a:xfrm>
        <a:prstGeom prst="roundRect">
          <a:avLst/>
        </a:prstGeom>
        <a:gradFill rotWithShape="0">
          <a:gsLst>
            <a:gs pos="0">
              <a:schemeClr val="accent2">
                <a:hueOff val="1106460"/>
                <a:satOff val="5101"/>
                <a:lumOff val="784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1106460"/>
                <a:satOff val="5101"/>
                <a:lumOff val="784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1106460"/>
                <a:satOff val="5101"/>
                <a:lumOff val="784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Biased reasoning </a:t>
          </a:r>
        </a:p>
      </dsp:txBody>
      <dsp:txXfrm>
        <a:off x="34269" y="1772731"/>
        <a:ext cx="5856012" cy="633462"/>
      </dsp:txXfrm>
    </dsp:sp>
    <dsp:sp modelId="{33BA9323-64D5-46F8-88BE-799553F2991F}">
      <dsp:nvSpPr>
        <dsp:cNvPr id="0" name=""/>
        <dsp:cNvSpPr/>
      </dsp:nvSpPr>
      <dsp:spPr>
        <a:xfrm>
          <a:off x="0" y="2440462"/>
          <a:ext cx="5924550" cy="6986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8104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Right data but wrong paradigm for problem solving</a:t>
          </a:r>
        </a:p>
      </dsp:txBody>
      <dsp:txXfrm>
        <a:off x="0" y="2440462"/>
        <a:ext cx="5924550" cy="698625"/>
      </dsp:txXfrm>
    </dsp:sp>
    <dsp:sp modelId="{313CBDB0-E9F4-4C87-A5C9-FD1D765D0EF6}">
      <dsp:nvSpPr>
        <dsp:cNvPr id="0" name=""/>
        <dsp:cNvSpPr/>
      </dsp:nvSpPr>
      <dsp:spPr>
        <a:xfrm>
          <a:off x="0" y="3139087"/>
          <a:ext cx="5924550" cy="702000"/>
        </a:xfrm>
        <a:prstGeom prst="roundRect">
          <a:avLst/>
        </a:prstGeom>
        <a:gradFill rotWithShape="0">
          <a:gsLst>
            <a:gs pos="0">
              <a:schemeClr val="accent2">
                <a:hueOff val="2212920"/>
                <a:satOff val="10201"/>
                <a:lumOff val="1569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2212920"/>
                <a:satOff val="10201"/>
                <a:lumOff val="1569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2212920"/>
                <a:satOff val="10201"/>
                <a:lumOff val="1569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Poorly controlled reasoning</a:t>
          </a:r>
        </a:p>
      </dsp:txBody>
      <dsp:txXfrm>
        <a:off x="34269" y="3173356"/>
        <a:ext cx="5856012" cy="633462"/>
      </dsp:txXfrm>
    </dsp:sp>
    <dsp:sp modelId="{B0D04C60-0F47-435F-A865-7D4CAB3DC248}">
      <dsp:nvSpPr>
        <dsp:cNvPr id="0" name=""/>
        <dsp:cNvSpPr/>
      </dsp:nvSpPr>
      <dsp:spPr>
        <a:xfrm>
          <a:off x="0" y="3841087"/>
          <a:ext cx="5924550" cy="776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8104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Impulsive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Overly conservative</a:t>
          </a:r>
        </a:p>
      </dsp:txBody>
      <dsp:txXfrm>
        <a:off x="0" y="3841087"/>
        <a:ext cx="5924550" cy="7762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6678AE-1B6F-40D3-A6B2-6121B519F2C3}">
      <dsp:nvSpPr>
        <dsp:cNvPr id="0" name=""/>
        <dsp:cNvSpPr/>
      </dsp:nvSpPr>
      <dsp:spPr>
        <a:xfrm>
          <a:off x="0" y="64320"/>
          <a:ext cx="10353675" cy="10225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CA, a private company, supported another company,   to provide to 387,000 users of faceboook an app that enabled it to collect data on the users </a:t>
          </a:r>
          <a:r>
            <a:rPr lang="en-US" sz="1900" u="sng" kern="1200"/>
            <a:t>and their friends  </a:t>
          </a:r>
          <a:r>
            <a:rPr lang="en-US" sz="1900" kern="1200"/>
            <a:t>and giving the company access to data on 50 million Facebook users </a:t>
          </a:r>
        </a:p>
      </dsp:txBody>
      <dsp:txXfrm>
        <a:off x="49918" y="114238"/>
        <a:ext cx="10253839" cy="922744"/>
      </dsp:txXfrm>
    </dsp:sp>
    <dsp:sp modelId="{17CFC518-A7E7-4AC9-A6EA-F090318103DA}">
      <dsp:nvSpPr>
        <dsp:cNvPr id="0" name=""/>
        <dsp:cNvSpPr/>
      </dsp:nvSpPr>
      <dsp:spPr>
        <a:xfrm>
          <a:off x="0" y="1141620"/>
          <a:ext cx="10353675" cy="10225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The Company CEO is quoted boasting they had “4,000 data points on 270 million American adults” to be used for psychological profiling.</a:t>
          </a:r>
        </a:p>
      </dsp:txBody>
      <dsp:txXfrm>
        <a:off x="49918" y="1191538"/>
        <a:ext cx="10253839" cy="922744"/>
      </dsp:txXfrm>
    </dsp:sp>
    <dsp:sp modelId="{790BDD03-A6FB-4C12-955A-7A4F4FAB94E7}">
      <dsp:nvSpPr>
        <dsp:cNvPr id="0" name=""/>
        <dsp:cNvSpPr/>
      </dsp:nvSpPr>
      <dsp:spPr>
        <a:xfrm>
          <a:off x="0" y="2218920"/>
          <a:ext cx="10353675" cy="10225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The Company then marketed itself to political campaigns to assit the election of clients (all conservative nationalists).</a:t>
          </a:r>
        </a:p>
      </dsp:txBody>
      <dsp:txXfrm>
        <a:off x="49918" y="2268838"/>
        <a:ext cx="10253839" cy="92274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3768FA-DA18-4A19-B446-9C58B567414A}">
      <dsp:nvSpPr>
        <dsp:cNvPr id="0" name=""/>
        <dsp:cNvSpPr/>
      </dsp:nvSpPr>
      <dsp:spPr>
        <a:xfrm>
          <a:off x="0" y="2260"/>
          <a:ext cx="592455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FB3CD68-1118-4052-9E9C-F58E5C26CB13}">
      <dsp:nvSpPr>
        <dsp:cNvPr id="0" name=""/>
        <dsp:cNvSpPr/>
      </dsp:nvSpPr>
      <dsp:spPr>
        <a:xfrm>
          <a:off x="0" y="2260"/>
          <a:ext cx="5924550" cy="15415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Company 1 collects data from person A with agreement to use it for restricted purposes.</a:t>
          </a:r>
        </a:p>
      </dsp:txBody>
      <dsp:txXfrm>
        <a:off x="0" y="2260"/>
        <a:ext cx="5924550" cy="1541543"/>
      </dsp:txXfrm>
    </dsp:sp>
    <dsp:sp modelId="{009139A9-413B-400E-804A-A8F08F2FC737}">
      <dsp:nvSpPr>
        <dsp:cNvPr id="0" name=""/>
        <dsp:cNvSpPr/>
      </dsp:nvSpPr>
      <dsp:spPr>
        <a:xfrm>
          <a:off x="0" y="1543803"/>
          <a:ext cx="5924550" cy="0"/>
        </a:xfrm>
        <a:prstGeom prst="line">
          <a:avLst/>
        </a:prstGeom>
        <a:gradFill rotWithShape="0">
          <a:gsLst>
            <a:gs pos="0">
              <a:schemeClr val="accent2">
                <a:hueOff val="1106460"/>
                <a:satOff val="5101"/>
                <a:lumOff val="784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1106460"/>
                <a:satOff val="5101"/>
                <a:lumOff val="784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1106460"/>
                <a:satOff val="5101"/>
                <a:lumOff val="784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1106460"/>
              <a:satOff val="5101"/>
              <a:lumOff val="784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F5E9AB6-858C-43F2-80FC-3686415BD3B2}">
      <dsp:nvSpPr>
        <dsp:cNvPr id="0" name=""/>
        <dsp:cNvSpPr/>
      </dsp:nvSpPr>
      <dsp:spPr>
        <a:xfrm>
          <a:off x="0" y="1543803"/>
          <a:ext cx="5924550" cy="15415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Company 2 “tricks” person B into giving permission to access contacts and photos.     Person B is friends with person A  so person A information including photos, locations, associates and activities with Company 2 without permission or knowledge. </a:t>
          </a:r>
        </a:p>
      </dsp:txBody>
      <dsp:txXfrm>
        <a:off x="0" y="1543803"/>
        <a:ext cx="5924550" cy="1541543"/>
      </dsp:txXfrm>
    </dsp:sp>
    <dsp:sp modelId="{A24B12C8-1DEC-4E0B-ADD6-93EA085EA187}">
      <dsp:nvSpPr>
        <dsp:cNvPr id="0" name=""/>
        <dsp:cNvSpPr/>
      </dsp:nvSpPr>
      <dsp:spPr>
        <a:xfrm>
          <a:off x="0" y="3085346"/>
          <a:ext cx="5924550" cy="0"/>
        </a:xfrm>
        <a:prstGeom prst="line">
          <a:avLst/>
        </a:prstGeom>
        <a:gradFill rotWithShape="0">
          <a:gsLst>
            <a:gs pos="0">
              <a:schemeClr val="accent2">
                <a:hueOff val="2212920"/>
                <a:satOff val="10201"/>
                <a:lumOff val="1569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2212920"/>
                <a:satOff val="10201"/>
                <a:lumOff val="1569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2212920"/>
                <a:satOff val="10201"/>
                <a:lumOff val="1569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2212920"/>
              <a:satOff val="10201"/>
              <a:lumOff val="1569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812871-E815-4F8E-A1DF-F98935B0EF0C}">
      <dsp:nvSpPr>
        <dsp:cNvPr id="0" name=""/>
        <dsp:cNvSpPr/>
      </dsp:nvSpPr>
      <dsp:spPr>
        <a:xfrm>
          <a:off x="0" y="3085346"/>
          <a:ext cx="5924550" cy="15415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Company 2 uses emotional reinforcement techniques devised by academic psychologists to influence behavior of Persons A, B….</a:t>
          </a:r>
        </a:p>
      </dsp:txBody>
      <dsp:txXfrm>
        <a:off x="0" y="3085346"/>
        <a:ext cx="5924550" cy="154154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AD205D-8704-4498-91B5-AE883B10F4D9}">
      <dsp:nvSpPr>
        <dsp:cNvPr id="0" name=""/>
        <dsp:cNvSpPr/>
      </dsp:nvSpPr>
      <dsp:spPr>
        <a:xfrm>
          <a:off x="0" y="302174"/>
          <a:ext cx="5924550" cy="6084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Needed through all ages of life cycle</a:t>
          </a:r>
        </a:p>
      </dsp:txBody>
      <dsp:txXfrm>
        <a:off x="29700" y="331874"/>
        <a:ext cx="5865150" cy="549000"/>
      </dsp:txXfrm>
    </dsp:sp>
    <dsp:sp modelId="{39738025-20E0-490C-9C2B-7BEEE7082284}">
      <dsp:nvSpPr>
        <dsp:cNvPr id="0" name=""/>
        <dsp:cNvSpPr/>
      </dsp:nvSpPr>
      <dsp:spPr>
        <a:xfrm>
          <a:off x="0" y="985454"/>
          <a:ext cx="5924550" cy="608400"/>
        </a:xfrm>
        <a:prstGeom prst="roundRect">
          <a:avLst/>
        </a:prstGeom>
        <a:gradFill rotWithShape="0">
          <a:gsLst>
            <a:gs pos="0">
              <a:schemeClr val="accent5">
                <a:hueOff val="-3685892"/>
                <a:satOff val="4125"/>
                <a:lumOff val="235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5">
                <a:hueOff val="-3685892"/>
                <a:satOff val="4125"/>
                <a:lumOff val="235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5">
                <a:hueOff val="-3685892"/>
                <a:satOff val="4125"/>
                <a:lumOff val="235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Multiple modalities</a:t>
          </a:r>
        </a:p>
      </dsp:txBody>
      <dsp:txXfrm>
        <a:off x="29700" y="1015154"/>
        <a:ext cx="5865150" cy="549000"/>
      </dsp:txXfrm>
    </dsp:sp>
    <dsp:sp modelId="{6B2C8445-3079-4BE8-AC07-718FA8D1AE41}">
      <dsp:nvSpPr>
        <dsp:cNvPr id="0" name=""/>
        <dsp:cNvSpPr/>
      </dsp:nvSpPr>
      <dsp:spPr>
        <a:xfrm>
          <a:off x="0" y="1668735"/>
          <a:ext cx="5924550" cy="608400"/>
        </a:xfrm>
        <a:prstGeom prst="roundRect">
          <a:avLst/>
        </a:prstGeom>
        <a:gradFill rotWithShape="0">
          <a:gsLst>
            <a:gs pos="0">
              <a:schemeClr val="accent5">
                <a:hueOff val="-7371783"/>
                <a:satOff val="8250"/>
                <a:lumOff val="471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5">
                <a:hueOff val="-7371783"/>
                <a:satOff val="8250"/>
                <a:lumOff val="471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5">
                <a:hueOff val="-7371783"/>
                <a:satOff val="8250"/>
                <a:lumOff val="471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Active learning  (flip learning)</a:t>
          </a:r>
        </a:p>
      </dsp:txBody>
      <dsp:txXfrm>
        <a:off x="29700" y="1698435"/>
        <a:ext cx="5865150" cy="549000"/>
      </dsp:txXfrm>
    </dsp:sp>
    <dsp:sp modelId="{705352D0-52E0-4727-BA2B-F4A2993C69C4}">
      <dsp:nvSpPr>
        <dsp:cNvPr id="0" name=""/>
        <dsp:cNvSpPr/>
      </dsp:nvSpPr>
      <dsp:spPr>
        <a:xfrm>
          <a:off x="0" y="2352015"/>
          <a:ext cx="5924550" cy="608400"/>
        </a:xfrm>
        <a:prstGeom prst="roundRect">
          <a:avLst/>
        </a:prstGeom>
        <a:gradFill rotWithShape="0">
          <a:gsLst>
            <a:gs pos="0">
              <a:schemeClr val="accent5">
                <a:hueOff val="-11057675"/>
                <a:satOff val="12375"/>
                <a:lumOff val="706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5">
                <a:hueOff val="-11057675"/>
                <a:satOff val="12375"/>
                <a:lumOff val="706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5">
                <a:hueOff val="-11057675"/>
                <a:satOff val="12375"/>
                <a:lumOff val="706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Case based</a:t>
          </a:r>
        </a:p>
      </dsp:txBody>
      <dsp:txXfrm>
        <a:off x="29700" y="2381715"/>
        <a:ext cx="5865150" cy="549000"/>
      </dsp:txXfrm>
    </dsp:sp>
    <dsp:sp modelId="{610EB43B-89D0-4F06-8E50-0350F54DFB9B}">
      <dsp:nvSpPr>
        <dsp:cNvPr id="0" name=""/>
        <dsp:cNvSpPr/>
      </dsp:nvSpPr>
      <dsp:spPr>
        <a:xfrm>
          <a:off x="0" y="3035295"/>
          <a:ext cx="5924550" cy="608400"/>
        </a:xfrm>
        <a:prstGeom prst="roundRect">
          <a:avLst/>
        </a:prstGeom>
        <a:gradFill rotWithShape="0">
          <a:gsLst>
            <a:gs pos="0">
              <a:schemeClr val="accent5">
                <a:hueOff val="-14743566"/>
                <a:satOff val="16500"/>
                <a:lumOff val="942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5">
                <a:hueOff val="-14743566"/>
                <a:satOff val="16500"/>
                <a:lumOff val="942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5">
                <a:hueOff val="-14743566"/>
                <a:satOff val="16500"/>
                <a:lumOff val="942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Just in time </a:t>
          </a:r>
        </a:p>
      </dsp:txBody>
      <dsp:txXfrm>
        <a:off x="29700" y="3064995"/>
        <a:ext cx="5865150" cy="549000"/>
      </dsp:txXfrm>
    </dsp:sp>
    <dsp:sp modelId="{0DDC478A-8183-4908-9E0B-D41EB35A9DA3}">
      <dsp:nvSpPr>
        <dsp:cNvPr id="0" name=""/>
        <dsp:cNvSpPr/>
      </dsp:nvSpPr>
      <dsp:spPr>
        <a:xfrm>
          <a:off x="0" y="3718575"/>
          <a:ext cx="5924550" cy="608400"/>
        </a:xfrm>
        <a:prstGeom prst="roundRect">
          <a:avLst/>
        </a:prstGeom>
        <a:gradFill rotWithShape="0">
          <a:gsLst>
            <a:gs pos="0">
              <a:schemeClr val="accent5">
                <a:hueOff val="-18429457"/>
                <a:satOff val="20625"/>
                <a:lumOff val="1177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5">
                <a:hueOff val="-18429457"/>
                <a:satOff val="20625"/>
                <a:lumOff val="1177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5">
                <a:hueOff val="-18429457"/>
                <a:satOff val="20625"/>
                <a:lumOff val="1177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Reinforced </a:t>
          </a:r>
        </a:p>
      </dsp:txBody>
      <dsp:txXfrm>
        <a:off x="29700" y="3748275"/>
        <a:ext cx="5865150" cy="549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FBF398-E645-4E40-A054-CB32B200D2A7}">
      <dsp:nvSpPr>
        <dsp:cNvPr id="0" name=""/>
        <dsp:cNvSpPr/>
      </dsp:nvSpPr>
      <dsp:spPr>
        <a:xfrm>
          <a:off x="681337" y="77909"/>
          <a:ext cx="1852875" cy="1852875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0CE199-B62B-4B15-AF25-E3906F4B66F4}">
      <dsp:nvSpPr>
        <dsp:cNvPr id="0" name=""/>
        <dsp:cNvSpPr/>
      </dsp:nvSpPr>
      <dsp:spPr>
        <a:xfrm>
          <a:off x="1076212" y="472784"/>
          <a:ext cx="1063125" cy="106312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16F307-E97F-48D3-A019-BCBB3AF1A1F4}">
      <dsp:nvSpPr>
        <dsp:cNvPr id="0" name=""/>
        <dsp:cNvSpPr/>
      </dsp:nvSpPr>
      <dsp:spPr>
        <a:xfrm>
          <a:off x="89024" y="2507910"/>
          <a:ext cx="3037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Incorporate material into existing courses, programs</a:t>
          </a:r>
        </a:p>
      </dsp:txBody>
      <dsp:txXfrm>
        <a:off x="89024" y="2507910"/>
        <a:ext cx="3037500" cy="720000"/>
      </dsp:txXfrm>
    </dsp:sp>
    <dsp:sp modelId="{85B8AC67-BCCD-4085-BE57-A00DF9ECACCC}">
      <dsp:nvSpPr>
        <dsp:cNvPr id="0" name=""/>
        <dsp:cNvSpPr/>
      </dsp:nvSpPr>
      <dsp:spPr>
        <a:xfrm>
          <a:off x="4250400" y="77909"/>
          <a:ext cx="1852875" cy="1852875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11F270-DA02-4B3B-8DE3-B00036F06FA4}">
      <dsp:nvSpPr>
        <dsp:cNvPr id="0" name=""/>
        <dsp:cNvSpPr/>
      </dsp:nvSpPr>
      <dsp:spPr>
        <a:xfrm>
          <a:off x="4645275" y="472784"/>
          <a:ext cx="1063125" cy="106312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555316-C4ED-4D37-95C9-6844621C44D1}">
      <dsp:nvSpPr>
        <dsp:cNvPr id="0" name=""/>
        <dsp:cNvSpPr/>
      </dsp:nvSpPr>
      <dsp:spPr>
        <a:xfrm>
          <a:off x="3658087" y="2507910"/>
          <a:ext cx="3037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Critically examine your digital environment for examples</a:t>
          </a:r>
        </a:p>
      </dsp:txBody>
      <dsp:txXfrm>
        <a:off x="3658087" y="2507910"/>
        <a:ext cx="3037500" cy="720000"/>
      </dsp:txXfrm>
    </dsp:sp>
    <dsp:sp modelId="{A4637AF7-ACC0-40AA-9459-7E342B05719B}">
      <dsp:nvSpPr>
        <dsp:cNvPr id="0" name=""/>
        <dsp:cNvSpPr/>
      </dsp:nvSpPr>
      <dsp:spPr>
        <a:xfrm>
          <a:off x="7819462" y="77909"/>
          <a:ext cx="1852875" cy="1852875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2A3496-A002-4E5D-AF7D-B6DE6EDE5E65}">
      <dsp:nvSpPr>
        <dsp:cNvPr id="0" name=""/>
        <dsp:cNvSpPr/>
      </dsp:nvSpPr>
      <dsp:spPr>
        <a:xfrm>
          <a:off x="8214337" y="472784"/>
          <a:ext cx="1063125" cy="106312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5388EC-5DC1-48A5-8F9E-3917751708C7}">
      <dsp:nvSpPr>
        <dsp:cNvPr id="0" name=""/>
        <dsp:cNvSpPr/>
      </dsp:nvSpPr>
      <dsp:spPr>
        <a:xfrm>
          <a:off x="7227150" y="2507910"/>
          <a:ext cx="3037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Acquire AI tools to use for learning</a:t>
          </a:r>
        </a:p>
      </dsp:txBody>
      <dsp:txXfrm>
        <a:off x="7227150" y="2507910"/>
        <a:ext cx="3037500" cy="7200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05BDB9-16BF-4910-9B97-6C7F5B735CA4}">
      <dsp:nvSpPr>
        <dsp:cNvPr id="0" name=""/>
        <dsp:cNvSpPr/>
      </dsp:nvSpPr>
      <dsp:spPr>
        <a:xfrm>
          <a:off x="184883" y="50168"/>
          <a:ext cx="1321746" cy="132174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454716-F7E5-42D6-8F9F-6600C4F6E75D}">
      <dsp:nvSpPr>
        <dsp:cNvPr id="0" name=""/>
        <dsp:cNvSpPr/>
      </dsp:nvSpPr>
      <dsp:spPr>
        <a:xfrm>
          <a:off x="462450" y="327735"/>
          <a:ext cx="766613" cy="76661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FD1A29-BD92-42FD-BB0F-9421B7009247}">
      <dsp:nvSpPr>
        <dsp:cNvPr id="0" name=""/>
        <dsp:cNvSpPr/>
      </dsp:nvSpPr>
      <dsp:spPr>
        <a:xfrm>
          <a:off x="1789861" y="50168"/>
          <a:ext cx="3115545" cy="13217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Natural Language Processing</a:t>
          </a:r>
        </a:p>
      </dsp:txBody>
      <dsp:txXfrm>
        <a:off x="1789861" y="50168"/>
        <a:ext cx="3115545" cy="1321746"/>
      </dsp:txXfrm>
    </dsp:sp>
    <dsp:sp modelId="{E65F238B-35DD-4AA6-8A46-5451E2D63CF3}">
      <dsp:nvSpPr>
        <dsp:cNvPr id="0" name=""/>
        <dsp:cNvSpPr/>
      </dsp:nvSpPr>
      <dsp:spPr>
        <a:xfrm>
          <a:off x="5448267" y="50168"/>
          <a:ext cx="1321746" cy="132174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9105B6-B55D-4F5E-BA67-1B5E87EE81D3}">
      <dsp:nvSpPr>
        <dsp:cNvPr id="0" name=""/>
        <dsp:cNvSpPr/>
      </dsp:nvSpPr>
      <dsp:spPr>
        <a:xfrm>
          <a:off x="5725834" y="327735"/>
          <a:ext cx="766613" cy="76661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58453C-5543-4750-8DF2-4D37081FB2C0}">
      <dsp:nvSpPr>
        <dsp:cNvPr id="0" name=""/>
        <dsp:cNvSpPr/>
      </dsp:nvSpPr>
      <dsp:spPr>
        <a:xfrm>
          <a:off x="7053245" y="50168"/>
          <a:ext cx="3115545" cy="13217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Predictive Analytics</a:t>
          </a:r>
        </a:p>
      </dsp:txBody>
      <dsp:txXfrm>
        <a:off x="7053245" y="50168"/>
        <a:ext cx="3115545" cy="1321746"/>
      </dsp:txXfrm>
    </dsp:sp>
    <dsp:sp modelId="{0C1A34EB-7DE7-45CC-9638-25FC03B12D27}">
      <dsp:nvSpPr>
        <dsp:cNvPr id="0" name=""/>
        <dsp:cNvSpPr/>
      </dsp:nvSpPr>
      <dsp:spPr>
        <a:xfrm>
          <a:off x="184883" y="1933904"/>
          <a:ext cx="1321746" cy="132174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DA8722-6134-4344-ADEE-D1A4C8ACAB94}">
      <dsp:nvSpPr>
        <dsp:cNvPr id="0" name=""/>
        <dsp:cNvSpPr/>
      </dsp:nvSpPr>
      <dsp:spPr>
        <a:xfrm>
          <a:off x="462450" y="2211471"/>
          <a:ext cx="766613" cy="76661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1FE973-A8C4-417F-874A-1D193F7DF982}">
      <dsp:nvSpPr>
        <dsp:cNvPr id="0" name=""/>
        <dsp:cNvSpPr/>
      </dsp:nvSpPr>
      <dsp:spPr>
        <a:xfrm>
          <a:off x="1789861" y="1933904"/>
          <a:ext cx="3115545" cy="13217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Speech Recognition</a:t>
          </a:r>
        </a:p>
      </dsp:txBody>
      <dsp:txXfrm>
        <a:off x="1789861" y="1933904"/>
        <a:ext cx="3115545" cy="1321746"/>
      </dsp:txXfrm>
    </dsp:sp>
    <dsp:sp modelId="{498AE116-4C0D-4884-9E28-5AD63B2B00DA}">
      <dsp:nvSpPr>
        <dsp:cNvPr id="0" name=""/>
        <dsp:cNvSpPr/>
      </dsp:nvSpPr>
      <dsp:spPr>
        <a:xfrm>
          <a:off x="5448267" y="1933904"/>
          <a:ext cx="1321746" cy="132174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7A0086-FC9C-41F8-A81F-DE2499CB0B0C}">
      <dsp:nvSpPr>
        <dsp:cNvPr id="0" name=""/>
        <dsp:cNvSpPr/>
      </dsp:nvSpPr>
      <dsp:spPr>
        <a:xfrm>
          <a:off x="5725834" y="2211471"/>
          <a:ext cx="766613" cy="76661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37584B-4D77-4ABC-8874-072818932C5D}">
      <dsp:nvSpPr>
        <dsp:cNvPr id="0" name=""/>
        <dsp:cNvSpPr/>
      </dsp:nvSpPr>
      <dsp:spPr>
        <a:xfrm>
          <a:off x="7053245" y="1933904"/>
          <a:ext cx="3115545" cy="13217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Image Recognition (face ID)</a:t>
          </a:r>
        </a:p>
      </dsp:txBody>
      <dsp:txXfrm>
        <a:off x="7053245" y="1933904"/>
        <a:ext cx="3115545" cy="132174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6BA51B-240C-41E2-95C8-075271F738FA}">
      <dsp:nvSpPr>
        <dsp:cNvPr id="0" name=""/>
        <dsp:cNvSpPr/>
      </dsp:nvSpPr>
      <dsp:spPr>
        <a:xfrm>
          <a:off x="0" y="21734"/>
          <a:ext cx="5924550" cy="92663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Collaborate in a network of more and less experienced colleagues</a:t>
          </a:r>
        </a:p>
      </dsp:txBody>
      <dsp:txXfrm>
        <a:off x="45235" y="66969"/>
        <a:ext cx="5834080" cy="836169"/>
      </dsp:txXfrm>
    </dsp:sp>
    <dsp:sp modelId="{1FE12995-FF80-4077-97E3-673B213F3378}">
      <dsp:nvSpPr>
        <dsp:cNvPr id="0" name=""/>
        <dsp:cNvSpPr/>
      </dsp:nvSpPr>
      <dsp:spPr>
        <a:xfrm>
          <a:off x="0" y="948374"/>
          <a:ext cx="5924550" cy="1515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8104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ICB Department of  Education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International Forum of Teachers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Other professional ethics groups,  (mix AI content experts and Ethics process experts)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Your affiliate institutions and companies</a:t>
          </a:r>
        </a:p>
      </dsp:txBody>
      <dsp:txXfrm>
        <a:off x="0" y="948374"/>
        <a:ext cx="5924550" cy="1515240"/>
      </dsp:txXfrm>
    </dsp:sp>
    <dsp:sp modelId="{A1661997-8439-499D-8860-2B017E0A0CE2}">
      <dsp:nvSpPr>
        <dsp:cNvPr id="0" name=""/>
        <dsp:cNvSpPr/>
      </dsp:nvSpPr>
      <dsp:spPr>
        <a:xfrm>
          <a:off x="0" y="2463615"/>
          <a:ext cx="5924550" cy="926639"/>
        </a:xfrm>
        <a:prstGeom prst="roundRect">
          <a:avLst/>
        </a:prstGeom>
        <a:gradFill rotWithShape="0">
          <a:gsLst>
            <a:gs pos="0">
              <a:schemeClr val="accent2">
                <a:hueOff val="2212920"/>
                <a:satOff val="10201"/>
                <a:lumOff val="1569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2212920"/>
                <a:satOff val="10201"/>
                <a:lumOff val="1569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2212920"/>
                <a:satOff val="10201"/>
                <a:lumOff val="1569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UF-VA Bioethics Unit (Florida USA) </a:t>
          </a:r>
        </a:p>
      </dsp:txBody>
      <dsp:txXfrm>
        <a:off x="45235" y="2508850"/>
        <a:ext cx="5834080" cy="836169"/>
      </dsp:txXfrm>
    </dsp:sp>
    <dsp:sp modelId="{AD9C6303-FBE8-4B20-880F-65BF5A3173F5}">
      <dsp:nvSpPr>
        <dsp:cNvPr id="0" name=""/>
        <dsp:cNvSpPr/>
      </dsp:nvSpPr>
      <dsp:spPr>
        <a:xfrm>
          <a:off x="0" y="3390255"/>
          <a:ext cx="5924550" cy="1217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8104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Professionalize by incorporating as a legal professional society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Funding for needs assessment surveys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Matching needs and resources</a:t>
          </a:r>
        </a:p>
      </dsp:txBody>
      <dsp:txXfrm>
        <a:off x="0" y="3390255"/>
        <a:ext cx="5924550" cy="1217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8D262-9DCF-4577-A5FB-4621C34C3A8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1697-4B79-4A76-A564-65AB51E93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963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8D262-9DCF-4577-A5FB-4621C34C3A8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1697-4B79-4A76-A564-65AB51E93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755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8D262-9DCF-4577-A5FB-4621C34C3A8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1697-4B79-4A76-A564-65AB51E93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416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8D262-9DCF-4577-A5FB-4621C34C3A8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1697-4B79-4A76-A564-65AB51E93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405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8D262-9DCF-4577-A5FB-4621C34C3A8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1697-4B79-4A76-A564-65AB51E93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925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8D262-9DCF-4577-A5FB-4621C34C3A8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1697-4B79-4A76-A564-65AB51E93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642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8D262-9DCF-4577-A5FB-4621C34C3A8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1697-4B79-4A76-A564-65AB51E93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116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8D262-9DCF-4577-A5FB-4621C34C3A8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1697-4B79-4A76-A564-65AB51E93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334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8D262-9DCF-4577-A5FB-4621C34C3A8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1697-4B79-4A76-A564-65AB51E93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496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8D262-9DCF-4577-A5FB-4621C34C3A8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1697-4B79-4A76-A564-65AB51E93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060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8D262-9DCF-4577-A5FB-4621C34C3A8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1697-4B79-4A76-A564-65AB51E93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8517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8D262-9DCF-4577-A5FB-4621C34C3A8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1697-4B79-4A76-A564-65AB51E93B7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533743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8D262-9DCF-4577-A5FB-4621C34C3A8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1697-4B79-4A76-A564-65AB51E93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4853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8D262-9DCF-4577-A5FB-4621C34C3A8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1697-4B79-4A76-A564-65AB51E93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991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8D262-9DCF-4577-A5FB-4621C34C3A8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1697-4B79-4A76-A564-65AB51E93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3110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8D262-9DCF-4577-A5FB-4621C34C3A8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1697-4B79-4A76-A564-65AB51E93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4979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8D262-9DCF-4577-A5FB-4621C34C3A8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1697-4B79-4A76-A564-65AB51E93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304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8D262-9DCF-4577-A5FB-4621C34C3A8C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51697-4B79-4A76-A564-65AB51E93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9198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cyber.harvard.edu/events/accounting-ai-comparison-methods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hai.stanford.edu/news/radical-proposal-third-party-auditor-access-ai-accountability" TargetMode="External"/><Relationship Id="rId2" Type="http://schemas.openxmlformats.org/officeDocument/2006/relationships/hyperlink" Target="https://hai.stanford.ed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futureoflife.org/artificial-intelligence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humanetech.com/who-we-are#our-story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lculus formula">
            <a:extLst>
              <a:ext uri="{FF2B5EF4-FFF2-40B4-BE49-F238E27FC236}">
                <a16:creationId xmlns:a16="http://schemas.microsoft.com/office/drawing/2014/main" id="{FD658449-93AF-491A-9E9F-F8C1500D81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grayscl/>
          </a:blip>
          <a:srcRect t="2084" b="13647"/>
          <a:stretch/>
        </p:blipFill>
        <p:spPr>
          <a:xfrm>
            <a:off x="0" y="-171824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C23C8D4-BD3D-4473-B3D0-89011586B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2000">
                <a:schemeClr val="bg2">
                  <a:lumMod val="75000"/>
                  <a:alpha val="5000"/>
                </a:schemeClr>
              </a:gs>
              <a:gs pos="100000">
                <a:schemeClr val="bg2">
                  <a:lumMod val="40000"/>
                </a:schemeClr>
              </a:gs>
            </a:gsLst>
            <a:path path="circle">
              <a:fillToRect l="50000" t="5000" r="50000" b="95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539FF5-D35A-4643-8A95-1101124218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>
            <a:normAutofit/>
          </a:bodyPr>
          <a:lstStyle/>
          <a:p>
            <a:r>
              <a:rPr lang="en-US" dirty="0"/>
              <a:t>Strategies to teach Ethics of AI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19356B-5DFF-45DD-9BB1-49BD6F7B24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>
            <a:normAutofit/>
          </a:bodyPr>
          <a:lstStyle/>
          <a:p>
            <a:r>
              <a:rPr lang="en-US" dirty="0"/>
              <a:t>Joseph E Thornton, MD, DFAPA</a:t>
            </a:r>
          </a:p>
        </p:txBody>
      </p:sp>
    </p:spTree>
    <p:extLst>
      <p:ext uri="{BB962C8B-B14F-4D97-AF65-F5344CB8AC3E}">
        <p14:creationId xmlns:p14="http://schemas.microsoft.com/office/powerpoint/2010/main" val="263574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B228B-56E7-4F25-8A41-D18A33C82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>
            <a:normAutofit/>
          </a:bodyPr>
          <a:lstStyle/>
          <a:p>
            <a:r>
              <a:rPr lang="en-US" dirty="0"/>
              <a:t>Overview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A2AC96-1E47-421C-A03F-F98E354EB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95500"/>
            <a:ext cx="12192000" cy="47625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E2DE659-56F3-49E7-873A-A0580DA324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5967786"/>
              </p:ext>
            </p:extLst>
          </p:nvPr>
        </p:nvGraphicFramePr>
        <p:xfrm>
          <a:off x="914400" y="2417233"/>
          <a:ext cx="10353675" cy="3305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82184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ED6BD-0A7E-497B-AD26-1F15B131C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5781" y="1122363"/>
            <a:ext cx="5896391" cy="2387600"/>
          </a:xfrm>
        </p:spPr>
        <p:txBody>
          <a:bodyPr>
            <a:normAutofit/>
          </a:bodyPr>
          <a:lstStyle/>
          <a:p>
            <a:r>
              <a:rPr lang="en-US" dirty="0"/>
              <a:t>What is AI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0D5811A-BC5F-40BA-A7C9-1E112040D9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5781" y="3602038"/>
            <a:ext cx="5896391" cy="1655762"/>
          </a:xfrm>
        </p:spPr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8" name="Graphic 7" descr="Head with Gears">
            <a:extLst>
              <a:ext uri="{FF2B5EF4-FFF2-40B4-BE49-F238E27FC236}">
                <a16:creationId xmlns:a16="http://schemas.microsoft.com/office/drawing/2014/main" id="{727B78AE-CAA4-4814-B0B1-E619ADD722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78736" y="1488697"/>
            <a:ext cx="3402767" cy="3402767"/>
          </a:xfrm>
          <a:prstGeom prst="rect">
            <a:avLst/>
          </a:prstGeom>
          <a:ln w="190500" cap="sq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</p:pic>
    </p:spTree>
    <p:extLst>
      <p:ext uri="{BB962C8B-B14F-4D97-AF65-F5344CB8AC3E}">
        <p14:creationId xmlns:p14="http://schemas.microsoft.com/office/powerpoint/2010/main" val="108823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86EFD6-D95A-4986-B161-AE93BF074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>
            <a:normAutofit/>
          </a:bodyPr>
          <a:lstStyle/>
          <a:p>
            <a:r>
              <a:rPr lang="en-US" dirty="0"/>
              <a:t>What is  AI  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A2AC96-1E47-421C-A03F-F98E354EB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95500"/>
            <a:ext cx="12192000" cy="47625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131FAD06-A90E-4E15-AAAC-BD8898ECA2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6279180"/>
              </p:ext>
            </p:extLst>
          </p:nvPr>
        </p:nvGraphicFramePr>
        <p:xfrm>
          <a:off x="914400" y="2417233"/>
          <a:ext cx="10353675" cy="3305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80012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0">
            <a:extLst>
              <a:ext uri="{FF2B5EF4-FFF2-40B4-BE49-F238E27FC236}">
                <a16:creationId xmlns:a16="http://schemas.microsoft.com/office/drawing/2014/main" id="{E7AED43A-81E3-4707-8AA5-A203907A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804" y="-6113"/>
            <a:ext cx="12199609" cy="687022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22">
            <a:extLst>
              <a:ext uri="{FF2B5EF4-FFF2-40B4-BE49-F238E27FC236}">
                <a16:creationId xmlns:a16="http://schemas.microsoft.com/office/drawing/2014/main" id="{98D97D7A-70C0-4C4C-A49E-3E4715662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2226"/>
            <a:ext cx="4059080" cy="6845774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 w="381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297E60-046C-409D-8855-37B9F0678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418" y="1162613"/>
            <a:ext cx="2756928" cy="4532775"/>
          </a:xfrm>
        </p:spPr>
        <p:txBody>
          <a:bodyPr>
            <a:normAutofit/>
          </a:bodyPr>
          <a:lstStyle/>
          <a:p>
            <a:pPr algn="l"/>
            <a:r>
              <a:rPr lang="en-US" sz="2400" dirty="0"/>
              <a:t>Uses of AI in Healthcare</a:t>
            </a:r>
            <a:br>
              <a:rPr lang="en-US" sz="2400" dirty="0"/>
            </a:br>
            <a:r>
              <a:rPr lang="en-US" sz="1000" dirty="0" err="1"/>
              <a:t>cf</a:t>
            </a:r>
            <a:r>
              <a:rPr lang="en-US" sz="1000" dirty="0"/>
              <a:t> Mesko and </a:t>
            </a:r>
            <a:r>
              <a:rPr lang="en-US" sz="1000" dirty="0" err="1"/>
              <a:t>Gorog</a:t>
            </a:r>
            <a:r>
              <a:rPr lang="en-US" sz="1000" dirty="0"/>
              <a:t> 2020; </a:t>
            </a:r>
            <a:r>
              <a:rPr lang="en-US" sz="1000" dirty="0" err="1"/>
              <a:t>Topol</a:t>
            </a:r>
            <a:r>
              <a:rPr lang="en-US" sz="1000" dirty="0"/>
              <a:t> 2019; lee and </a:t>
            </a:r>
            <a:r>
              <a:rPr lang="en-US" sz="1000" dirty="0" err="1"/>
              <a:t>touroous</a:t>
            </a:r>
            <a:r>
              <a:rPr lang="en-US" sz="1000" dirty="0"/>
              <a:t> 2021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8C17B38-9174-4965-BABA-C9C1C6F3D5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2227"/>
            <a:ext cx="651076" cy="6845774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 w="381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FEBB9-C87F-456D-A649-4A81C45DF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8421" y="1162613"/>
            <a:ext cx="6516645" cy="4532776"/>
          </a:xfrm>
        </p:spPr>
        <p:txBody>
          <a:bodyPr anchor="ctr">
            <a:normAutofit/>
          </a:bodyPr>
          <a:lstStyle/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1600"/>
              <a:t>Consultations – AI does initial H&amp;P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1600"/>
              <a:t>Medication Management – smart app to assist patients to organize and remember medications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1600"/>
              <a:t>Diagnostics – eg diagnostic ultrasounds using cell phone on self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1600"/>
              <a:t>Predictive analytics – detecting risk factors for suicide, overdose etc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1600"/>
              <a:t>Precision Medicine – using genomic data to select medications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1600"/>
              <a:t>Drug creation – matching molecular structures with therapeutic targets identified 2 existing drugs that could treat Ebola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1600"/>
              <a:t>Triage – during COVID who has been chance of survival with ICU care</a:t>
            </a:r>
          </a:p>
          <a:p>
            <a:pPr>
              <a:lnSpc>
                <a:spcPct val="110000"/>
              </a:lnSpc>
            </a:pPr>
            <a:endParaRPr lang="en-US" sz="1600"/>
          </a:p>
          <a:p>
            <a:pPr>
              <a:lnSpc>
                <a:spcPct val="110000"/>
              </a:lnSpc>
            </a:pP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4069510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C8A25-C518-4F3E-A791-44F682975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75" y="609600"/>
            <a:ext cx="3643150" cy="5603310"/>
          </a:xfrm>
        </p:spPr>
        <p:txBody>
          <a:bodyPr>
            <a:normAutofit/>
          </a:bodyPr>
          <a:lstStyle/>
          <a:p>
            <a:r>
              <a:rPr lang="en-US" sz="3100"/>
              <a:t>Pathological AI</a:t>
            </a:r>
          </a:p>
        </p:txBody>
      </p:sp>
      <p:graphicFrame>
        <p:nvGraphicFramePr>
          <p:cNvPr id="10" name="Content Placeholder 7">
            <a:extLst>
              <a:ext uri="{FF2B5EF4-FFF2-40B4-BE49-F238E27FC236}">
                <a16:creationId xmlns:a16="http://schemas.microsoft.com/office/drawing/2014/main" id="{8326441C-F425-4B96-8D8B-252BB0C7CE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4429564"/>
              </p:ext>
            </p:extLst>
          </p:nvPr>
        </p:nvGraphicFramePr>
        <p:xfrm>
          <a:off x="5127625" y="1114425"/>
          <a:ext cx="5924550" cy="4629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05937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CAD9D-09FC-4D1A-8630-7699F561DE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5781" y="1122363"/>
            <a:ext cx="5896391" cy="2387600"/>
          </a:xfrm>
        </p:spPr>
        <p:txBody>
          <a:bodyPr>
            <a:normAutofit/>
          </a:bodyPr>
          <a:lstStyle/>
          <a:p>
            <a:r>
              <a:rPr lang="en-US" dirty="0"/>
              <a:t>Ethics in AI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7267A8A-BC48-48B2-AF26-34042D36B4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5781" y="3602038"/>
            <a:ext cx="5896391" cy="1655762"/>
          </a:xfrm>
        </p:spPr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8" name="Graphic 7" descr="Scales of Justice">
            <a:extLst>
              <a:ext uri="{FF2B5EF4-FFF2-40B4-BE49-F238E27FC236}">
                <a16:creationId xmlns:a16="http://schemas.microsoft.com/office/drawing/2014/main" id="{102B5465-1AFD-4AC4-826F-90DCFD08FA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78736" y="1488697"/>
            <a:ext cx="3402767" cy="3402767"/>
          </a:xfrm>
          <a:prstGeom prst="rect">
            <a:avLst/>
          </a:prstGeom>
          <a:ln w="190500" cap="sq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</p:pic>
    </p:spTree>
    <p:extLst>
      <p:ext uri="{BB962C8B-B14F-4D97-AF65-F5344CB8AC3E}">
        <p14:creationId xmlns:p14="http://schemas.microsoft.com/office/powerpoint/2010/main" val="4270946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2BB21-6D5E-4D75-B4C6-CE51AF6F0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>
            <a:normAutofit/>
          </a:bodyPr>
          <a:lstStyle/>
          <a:p>
            <a:r>
              <a:rPr lang="en-US" dirty="0"/>
              <a:t>Cambridge Analytica (CA)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A2AC96-1E47-421C-A03F-F98E354EB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95500"/>
            <a:ext cx="12192000" cy="47625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8FF1533-3F00-4322-ACD6-78E3499679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8067750"/>
              </p:ext>
            </p:extLst>
          </p:nvPr>
        </p:nvGraphicFramePr>
        <p:xfrm>
          <a:off x="914400" y="2417233"/>
          <a:ext cx="10353675" cy="3305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44225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AD6C1-326B-46A3-B916-C400A8E62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75" y="609600"/>
            <a:ext cx="3643150" cy="5603310"/>
          </a:xfrm>
        </p:spPr>
        <p:txBody>
          <a:bodyPr>
            <a:normAutofit/>
          </a:bodyPr>
          <a:lstStyle/>
          <a:p>
            <a:r>
              <a:rPr lang="en-US" dirty="0"/>
              <a:t>Data security lessons 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C43F58F-4B61-41F6-8B64-6B4893F298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7798441"/>
              </p:ext>
            </p:extLst>
          </p:nvPr>
        </p:nvGraphicFramePr>
        <p:xfrm>
          <a:off x="5127625" y="1114425"/>
          <a:ext cx="5924550" cy="4629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86701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283CF2-3CB0-4351-B553-341E3069E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Codes of Ethics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54BC455-9C9F-42AD-B28E-D28B079A8E4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Berkman Institute describes 47 codes</a:t>
            </a:r>
          </a:p>
          <a:p>
            <a:endParaRPr lang="en-US" dirty="0"/>
          </a:p>
          <a:p>
            <a:r>
              <a:rPr lang="en-US" dirty="0"/>
              <a:t>But add  codes </a:t>
            </a:r>
            <a:r>
              <a:rPr lang="en-US" dirty="0" err="1"/>
              <a:t>fo</a:t>
            </a:r>
            <a:r>
              <a:rPr lang="en-US" dirty="0"/>
              <a:t> AI ethics for all major corporations, universities and governmental jurisdictions we can see thousands </a:t>
            </a:r>
            <a:r>
              <a:rPr lang="en-US" dirty="0" err="1"/>
              <a:t>fo</a:t>
            </a:r>
            <a:r>
              <a:rPr lang="en-US" dirty="0"/>
              <a:t> codes just as we do for other types of ethics</a:t>
            </a:r>
          </a:p>
          <a:p>
            <a:endParaRPr lang="en-US" dirty="0"/>
          </a:p>
          <a:p>
            <a:r>
              <a:rPr lang="en-US" dirty="0"/>
              <a:t>Do codes help or hurt to manage risks ?. </a:t>
            </a:r>
          </a:p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EBD0BB2-55C6-43F6-8C54-6F4F2B9833E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35256" y="2146480"/>
            <a:ext cx="6092456" cy="429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024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BE900-09C6-4CFD-8A04-FBCDA3DD4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Unesco</a:t>
            </a:r>
            <a:r>
              <a:rPr lang="en-US" dirty="0"/>
              <a:t>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34482-D8A7-4FB7-8706-F32696417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818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D6F5C-233E-48FB-AC70-60BE6DEAA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UNESCO AI ETHICS PRINCIPLES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EFAF0D14-8265-44C5-A9ED-FBE01DBCA9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2744522"/>
              </p:ext>
            </p:extLst>
          </p:nvPr>
        </p:nvGraphicFramePr>
        <p:xfrm>
          <a:off x="1078523" y="1875692"/>
          <a:ext cx="10042769" cy="42593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4635">
                  <a:extLst>
                    <a:ext uri="{9D8B030D-6E8A-4147-A177-3AD203B41FA5}">
                      <a16:colId xmlns:a16="http://schemas.microsoft.com/office/drawing/2014/main" val="2181570567"/>
                    </a:ext>
                  </a:extLst>
                </a:gridCol>
                <a:gridCol w="2126704">
                  <a:extLst>
                    <a:ext uri="{9D8B030D-6E8A-4147-A177-3AD203B41FA5}">
                      <a16:colId xmlns:a16="http://schemas.microsoft.com/office/drawing/2014/main" val="3716328416"/>
                    </a:ext>
                  </a:extLst>
                </a:gridCol>
                <a:gridCol w="1836699">
                  <a:extLst>
                    <a:ext uri="{9D8B030D-6E8A-4147-A177-3AD203B41FA5}">
                      <a16:colId xmlns:a16="http://schemas.microsoft.com/office/drawing/2014/main" val="1259344191"/>
                    </a:ext>
                  </a:extLst>
                </a:gridCol>
                <a:gridCol w="1740031">
                  <a:extLst>
                    <a:ext uri="{9D8B030D-6E8A-4147-A177-3AD203B41FA5}">
                      <a16:colId xmlns:a16="http://schemas.microsoft.com/office/drawing/2014/main" val="664996039"/>
                    </a:ext>
                  </a:extLst>
                </a:gridCol>
                <a:gridCol w="2030035">
                  <a:extLst>
                    <a:ext uri="{9D8B030D-6E8A-4147-A177-3AD203B41FA5}">
                      <a16:colId xmlns:a16="http://schemas.microsoft.com/office/drawing/2014/main" val="3645611554"/>
                    </a:ext>
                  </a:extLst>
                </a:gridCol>
                <a:gridCol w="2024665">
                  <a:extLst>
                    <a:ext uri="{9D8B030D-6E8A-4147-A177-3AD203B41FA5}">
                      <a16:colId xmlns:a16="http://schemas.microsoft.com/office/drawing/2014/main" val="1639182037"/>
                    </a:ext>
                  </a:extLst>
                </a:gridCol>
              </a:tblGrid>
              <a:tr h="181932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Human Dignity and Human rights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 No Harm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Security and Safety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Fairness and non-discrimination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Privacy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9780917"/>
                  </a:ext>
                </a:extLst>
              </a:tr>
              <a:tr h="24400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Sustainability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Human Oversight and Determination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Transparency and explainability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Responsibility and Accountability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Multistakeholder collaboration and governance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8304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3283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C0F23-2178-4813-9A1E-42EDA2317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ethics in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9C6F2-463E-4621-8E03-75B0DF97E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79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2BCFB-5A6E-44B0-B6DD-DA57C8BCAB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5781" y="1122363"/>
            <a:ext cx="5896391" cy="2387600"/>
          </a:xfrm>
        </p:spPr>
        <p:txBody>
          <a:bodyPr>
            <a:normAutofit/>
          </a:bodyPr>
          <a:lstStyle/>
          <a:p>
            <a:r>
              <a:rPr lang="en-US" dirty="0"/>
              <a:t>Teaching the ethics of ai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B9AC36A-8DC8-442D-A862-312AB316BD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5781" y="3602038"/>
            <a:ext cx="5896391" cy="1655762"/>
          </a:xfrm>
        </p:spPr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8" name="Graphic 7" descr="Education">
            <a:extLst>
              <a:ext uri="{FF2B5EF4-FFF2-40B4-BE49-F238E27FC236}">
                <a16:creationId xmlns:a16="http://schemas.microsoft.com/office/drawing/2014/main" id="{0C82F70B-63F7-4D44-AF80-2E80085D9B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78736" y="1488697"/>
            <a:ext cx="3402767" cy="3402767"/>
          </a:xfrm>
          <a:prstGeom prst="rect">
            <a:avLst/>
          </a:prstGeom>
          <a:ln w="190500" cap="sq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</p:pic>
    </p:spTree>
    <p:extLst>
      <p:ext uri="{BB962C8B-B14F-4D97-AF65-F5344CB8AC3E}">
        <p14:creationId xmlns:p14="http://schemas.microsoft.com/office/powerpoint/2010/main" val="39682112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F3C5BA0-8B24-4B05-A9E7-20545338C2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87CA88-6661-48FD-B4C5-655A55E90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7471" y="628651"/>
            <a:ext cx="6588253" cy="349567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>
                <a:solidFill>
                  <a:srgbClr val="FFFFFF"/>
                </a:solidFill>
              </a:rPr>
              <a:t>Specialized programs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BA0D22-C988-4272-B12B-95F4DB6E3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27471" y="4286250"/>
            <a:ext cx="6654928" cy="1809750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4FDB7F-33A2-451F-BA20-13ED87CF4B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475" y="733425"/>
            <a:ext cx="3743325" cy="5391150"/>
          </a:xfrm>
          <a:prstGeom prst="rect">
            <a:avLst/>
          </a:prstGeom>
          <a:solidFill>
            <a:schemeClr val="bg1"/>
          </a:solidFill>
          <a:ln w="190500" cap="sq">
            <a:solidFill>
              <a:schemeClr val="bg1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PC">
            <a:extLst>
              <a:ext uri="{FF2B5EF4-FFF2-40B4-BE49-F238E27FC236}">
                <a16:creationId xmlns:a16="http://schemas.microsoft.com/office/drawing/2014/main" id="{022D6FF9-FEB0-44FA-BA76-DC7DCA1A80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1857" y="1946720"/>
            <a:ext cx="2964561" cy="296456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460027F-6625-463B-B6D4-594AC32F2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340" y="804806"/>
            <a:ext cx="3625595" cy="5248389"/>
          </a:xfrm>
          <a:prstGeom prst="rect">
            <a:avLst/>
          </a:prstGeom>
          <a:noFill/>
          <a:ln w="12700">
            <a:solidFill>
              <a:srgbClr val="2A5B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75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40B25-1FC0-4090-A20C-E8C965C57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Berkman Klein Center</a:t>
            </a:r>
            <a:br>
              <a:rPr lang="en-US" dirty="0"/>
            </a:br>
            <a:r>
              <a:rPr lang="en-US" sz="2000" dirty="0">
                <a:hlinkClick r:id="rId2"/>
              </a:rPr>
              <a:t>Accounting for AI — a Comparison of Methods | Berkman Klein Center (harvard.edu)</a:t>
            </a: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00BC9-2042-468F-B177-747367C4B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232" y="1765975"/>
            <a:ext cx="9906688" cy="480975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DD072F-87F6-4BA7-920F-D97B575D4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3972" y="2155709"/>
            <a:ext cx="6249725" cy="4490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296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1D2F4-1C06-437D-A432-D3AF5B956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Stanford Human AI </a:t>
            </a:r>
            <a:br>
              <a:rPr lang="en-US" dirty="0"/>
            </a:br>
            <a:r>
              <a:rPr lang="en-US" sz="2000" dirty="0">
                <a:hlinkClick r:id="rId2"/>
              </a:rPr>
              <a:t>Home | Stanford HAI</a:t>
            </a:r>
            <a:br>
              <a:rPr lang="en-US" dirty="0"/>
            </a:br>
            <a:r>
              <a:rPr lang="en-US" sz="2000" dirty="0">
                <a:hlinkClick r:id="rId3"/>
              </a:rPr>
              <a:t>Radical Proposal: Third-Party Auditor Access for AI Accountability (stanford.edu)</a:t>
            </a: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C4547-AACF-4B6A-B646-CCE5A3178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AFAF02-CC9C-498A-9400-6B529BC90B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7818" y="2274073"/>
            <a:ext cx="8399197" cy="436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6960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E0341-684B-4C10-8EB9-0F31E990D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Future of Life Institute</a:t>
            </a:r>
            <a:br>
              <a:rPr lang="en-US" dirty="0"/>
            </a:br>
            <a:r>
              <a:rPr lang="en-US" sz="2000" dirty="0">
                <a:hlinkClick r:id="rId2"/>
              </a:rPr>
              <a:t>Artificial Intelligence - Future of Life Institute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D92D1E3-FCDC-4A1A-A511-CD94D76A9D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63270" y="2006722"/>
            <a:ext cx="6043737" cy="460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9171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74802-C5AA-472B-8D94-910ABBB2B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Center for Humane Technology </a:t>
            </a:r>
            <a:br>
              <a:rPr lang="en-US" dirty="0"/>
            </a:br>
            <a:r>
              <a:rPr lang="en-US" sz="2000" dirty="0">
                <a:hlinkClick r:id="rId2"/>
              </a:rPr>
              <a:t>Who We Are (humanetech.com)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E474C26-BCEF-4251-A80D-EA7E67A229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54387" y="2162752"/>
            <a:ext cx="7633954" cy="4369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1347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F3C5BA0-8B24-4B05-A9E7-20545338C2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8AC902-68D4-4270-939A-FF8562FD3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7471" y="628651"/>
            <a:ext cx="6588253" cy="349567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>
                <a:solidFill>
                  <a:srgbClr val="FFFFFF"/>
                </a:solidFill>
              </a:rPr>
              <a:t>Corporate programs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CAC72A-C2F0-49D2-B7FC-E57B69BC9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27471" y="4286250"/>
            <a:ext cx="6654928" cy="1809750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4FDB7F-33A2-451F-BA20-13ED87CF4B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475" y="733425"/>
            <a:ext cx="3743325" cy="5391150"/>
          </a:xfrm>
          <a:prstGeom prst="rect">
            <a:avLst/>
          </a:prstGeom>
          <a:solidFill>
            <a:schemeClr val="bg1"/>
          </a:solidFill>
          <a:ln w="190500" cap="sq">
            <a:solidFill>
              <a:schemeClr val="bg1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Meeting">
            <a:extLst>
              <a:ext uri="{FF2B5EF4-FFF2-40B4-BE49-F238E27FC236}">
                <a16:creationId xmlns:a16="http://schemas.microsoft.com/office/drawing/2014/main" id="{3CB15546-9A4E-4C67-8998-644491C3C1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1857" y="1946720"/>
            <a:ext cx="2964561" cy="296456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460027F-6625-463B-B6D4-594AC32F2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340" y="804806"/>
            <a:ext cx="3625595" cy="5248389"/>
          </a:xfrm>
          <a:prstGeom prst="rect">
            <a:avLst/>
          </a:prstGeom>
          <a:noFill/>
          <a:ln w="12700">
            <a:solidFill>
              <a:srgbClr val="2A5B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815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4A491-0DC4-4563-88C5-BF8F95F47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Corporate certifications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5499A-D904-471E-9E9E-93EE4DE36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6213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F3C5BA0-8B24-4B05-A9E7-20545338C2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169D4B-6E87-4127-8517-508562011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7471" y="628651"/>
            <a:ext cx="6588253" cy="349567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>
                <a:solidFill>
                  <a:srgbClr val="FFFFFF"/>
                </a:solidFill>
              </a:rPr>
              <a:t>University training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CDC068-7154-4B49-89A4-4D118BDC6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27471" y="4286250"/>
            <a:ext cx="6654928" cy="1809750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4FDB7F-33A2-451F-BA20-13ED87CF4B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475" y="733425"/>
            <a:ext cx="3743325" cy="5391150"/>
          </a:xfrm>
          <a:prstGeom prst="rect">
            <a:avLst/>
          </a:prstGeom>
          <a:solidFill>
            <a:schemeClr val="bg1"/>
          </a:solidFill>
          <a:ln w="190500" cap="sq">
            <a:solidFill>
              <a:schemeClr val="bg1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Teacher">
            <a:extLst>
              <a:ext uri="{FF2B5EF4-FFF2-40B4-BE49-F238E27FC236}">
                <a16:creationId xmlns:a16="http://schemas.microsoft.com/office/drawing/2014/main" id="{C83DAF37-3B36-4448-9AC7-FA939BAE5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1857" y="1946720"/>
            <a:ext cx="2964561" cy="296456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460027F-6625-463B-B6D4-594AC32F2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340" y="804806"/>
            <a:ext cx="3625595" cy="5248389"/>
          </a:xfrm>
          <a:prstGeom prst="rect">
            <a:avLst/>
          </a:prstGeom>
          <a:noFill/>
          <a:ln w="12700">
            <a:solidFill>
              <a:srgbClr val="2A5B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717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73C80-A552-4E31-96CE-1B6AD67952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5781" y="1122363"/>
            <a:ext cx="5896391" cy="2387600"/>
          </a:xfrm>
        </p:spPr>
        <p:txBody>
          <a:bodyPr>
            <a:normAutofit/>
          </a:bodyPr>
          <a:lstStyle/>
          <a:p>
            <a:r>
              <a:rPr lang="en-US" sz="4100"/>
              <a:t>Strategies for implementation the teaching of ai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55FD9B3-F4CC-42E6-9FE2-118EB281AE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5781" y="3602038"/>
            <a:ext cx="5896391" cy="1655762"/>
          </a:xfrm>
        </p:spPr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8" name="Graphic 7" descr="Head with Gears">
            <a:extLst>
              <a:ext uri="{FF2B5EF4-FFF2-40B4-BE49-F238E27FC236}">
                <a16:creationId xmlns:a16="http://schemas.microsoft.com/office/drawing/2014/main" id="{CEDDD7C7-5296-401A-86E6-8D4A8F5D1C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78736" y="1488697"/>
            <a:ext cx="3402767" cy="3402767"/>
          </a:xfrm>
          <a:prstGeom prst="rect">
            <a:avLst/>
          </a:prstGeom>
          <a:ln w="190500" cap="sq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</p:pic>
    </p:spTree>
    <p:extLst>
      <p:ext uri="{BB962C8B-B14F-4D97-AF65-F5344CB8AC3E}">
        <p14:creationId xmlns:p14="http://schemas.microsoft.com/office/powerpoint/2010/main" val="32143760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DFA82-2663-46FF-82BF-70EA5EBC9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75" y="609600"/>
            <a:ext cx="3643150" cy="5603310"/>
          </a:xfrm>
        </p:spPr>
        <p:txBody>
          <a:bodyPr>
            <a:normAutofit/>
          </a:bodyPr>
          <a:lstStyle/>
          <a:p>
            <a:r>
              <a:rPr lang="en-US" dirty="0"/>
              <a:t>Lessons learned from bioethics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7205452F-A5CF-4459-AE9F-888966C219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6604725"/>
              </p:ext>
            </p:extLst>
          </p:nvPr>
        </p:nvGraphicFramePr>
        <p:xfrm>
          <a:off x="5127625" y="1114425"/>
          <a:ext cx="5924550" cy="4629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730794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FE017-9022-48A9-B4A0-3702BE9B1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>
            <a:normAutofit/>
          </a:bodyPr>
          <a:lstStyle/>
          <a:p>
            <a:r>
              <a:rPr lang="en-US" dirty="0"/>
              <a:t>Where to start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A2AC96-1E47-421C-A03F-F98E354EB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95500"/>
            <a:ext cx="12192000" cy="47625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CEA3B43-7934-4C35-B088-ACCC1C6E2B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7498172"/>
              </p:ext>
            </p:extLst>
          </p:nvPr>
        </p:nvGraphicFramePr>
        <p:xfrm>
          <a:off x="914400" y="2417233"/>
          <a:ext cx="10353675" cy="3305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698445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AD62F-F86D-4069-B932-D85541F95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>
            <a:normAutofit/>
          </a:bodyPr>
          <a:lstStyle/>
          <a:p>
            <a:r>
              <a:rPr lang="en-US" dirty="0"/>
              <a:t>AI Tools Used in this session Today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A2AC96-1E47-421C-A03F-F98E354EB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95500"/>
            <a:ext cx="12192000" cy="47625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Content Placeholder 4">
            <a:extLst>
              <a:ext uri="{FF2B5EF4-FFF2-40B4-BE49-F238E27FC236}">
                <a16:creationId xmlns:a16="http://schemas.microsoft.com/office/drawing/2014/main" id="{A071FC8F-1D3D-4A64-A1DA-7F631583F9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7399029"/>
              </p:ext>
            </p:extLst>
          </p:nvPr>
        </p:nvGraphicFramePr>
        <p:xfrm>
          <a:off x="914400" y="2417233"/>
          <a:ext cx="10353675" cy="3305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891487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7F7DF-9394-4817-BD54-DCBB0DF46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75" y="609600"/>
            <a:ext cx="3643150" cy="5603310"/>
          </a:xfrm>
        </p:spPr>
        <p:txBody>
          <a:bodyPr>
            <a:normAutofit/>
          </a:bodyPr>
          <a:lstStyle/>
          <a:p>
            <a:r>
              <a:rPr lang="en-US" dirty="0"/>
              <a:t>Next steps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0716242-349F-4B9A-8823-69A0C24042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838555"/>
              </p:ext>
            </p:extLst>
          </p:nvPr>
        </p:nvGraphicFramePr>
        <p:xfrm>
          <a:off x="5127625" y="1114425"/>
          <a:ext cx="5924550" cy="4629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059461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1673</TotalTime>
  <Words>816</Words>
  <Application>Microsoft Office PowerPoint</Application>
  <PresentationFormat>Widescreen</PresentationFormat>
  <Paragraphs>115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Bookman Old Style</vt:lpstr>
      <vt:lpstr>Calibri</vt:lpstr>
      <vt:lpstr>Rockwell</vt:lpstr>
      <vt:lpstr>Damask</vt:lpstr>
      <vt:lpstr>Strategies to teach Ethics of AI</vt:lpstr>
      <vt:lpstr>Overview</vt:lpstr>
      <vt:lpstr>What is AI</vt:lpstr>
      <vt:lpstr>What is  AI  ?</vt:lpstr>
      <vt:lpstr>Uses of AI in Healthcare cf Mesko and Gorog 2020; Topol 2019; lee and touroous 2021 </vt:lpstr>
      <vt:lpstr>Pathological AI</vt:lpstr>
      <vt:lpstr>Ethics in AI</vt:lpstr>
      <vt:lpstr>Cambridge Analytica (CA) </vt:lpstr>
      <vt:lpstr>Data security lessons  </vt:lpstr>
      <vt:lpstr>Codes of Ethics </vt:lpstr>
      <vt:lpstr>Unesco recommendations</vt:lpstr>
      <vt:lpstr>UNESCO AI ETHICS PRINCIPLES</vt:lpstr>
      <vt:lpstr>Implementing ethics in ai</vt:lpstr>
      <vt:lpstr>Teaching the ethics of ai</vt:lpstr>
      <vt:lpstr>Specialized programs </vt:lpstr>
      <vt:lpstr>Berkman Klein Center Accounting for AI — a Comparison of Methods | Berkman Klein Center (harvard.edu)</vt:lpstr>
      <vt:lpstr>Stanford Human AI  Home | Stanford HAI Radical Proposal: Third-Party Auditor Access for AI Accountability (stanford.edu)</vt:lpstr>
      <vt:lpstr>Future of Life Institute Artificial Intelligence - Future of Life Institute</vt:lpstr>
      <vt:lpstr>Center for Humane Technology  Who We Are (humanetech.com) </vt:lpstr>
      <vt:lpstr>Corporate programs</vt:lpstr>
      <vt:lpstr>Corporate certifications</vt:lpstr>
      <vt:lpstr>University training</vt:lpstr>
      <vt:lpstr>Strategies for implementation the teaching of ai</vt:lpstr>
      <vt:lpstr>Lessons learned from bioethics</vt:lpstr>
      <vt:lpstr>Where to start</vt:lpstr>
      <vt:lpstr>AI Tools Used in this session Today</vt:lpstr>
      <vt:lpstr>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Strategies to teach AI</dc:title>
  <dc:creator>Joseph Thornton</dc:creator>
  <cp:lastModifiedBy>Joseph Thornton</cp:lastModifiedBy>
  <cp:revision>12</cp:revision>
  <cp:lastPrinted>2022-02-20T13:24:17Z</cp:lastPrinted>
  <dcterms:created xsi:type="dcterms:W3CDTF">2022-02-10T11:34:52Z</dcterms:created>
  <dcterms:modified xsi:type="dcterms:W3CDTF">2022-02-20T14:37:37Z</dcterms:modified>
</cp:coreProperties>
</file>